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8"/>
  </p:notesMasterIdLst>
  <p:handoutMasterIdLst>
    <p:handoutMasterId r:id="rId19"/>
  </p:handoutMasterIdLst>
  <p:sldIdLst>
    <p:sldId id="257" r:id="rId5"/>
    <p:sldId id="389" r:id="rId6"/>
    <p:sldId id="384" r:id="rId7"/>
    <p:sldId id="317" r:id="rId8"/>
    <p:sldId id="277" r:id="rId9"/>
    <p:sldId id="278" r:id="rId10"/>
    <p:sldId id="279" r:id="rId11"/>
    <p:sldId id="268" r:id="rId12"/>
    <p:sldId id="272" r:id="rId13"/>
    <p:sldId id="270" r:id="rId14"/>
    <p:sldId id="281" r:id="rId15"/>
    <p:sldId id="321" r:id="rId16"/>
    <p:sldId id="391" r:id="rId17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3725" autoAdjust="0"/>
  </p:normalViewPr>
  <p:slideViewPr>
    <p:cSldViewPr snapToGrid="0">
      <p:cViewPr varScale="1">
        <p:scale>
          <a:sx n="90" d="100"/>
          <a:sy n="90" d="100"/>
        </p:scale>
        <p:origin x="570" y="8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147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CE-42EF-9EA5-4148A3E702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CE-42EF-9EA5-4148A3E7020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CE-42EF-9EA5-4148A3E702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87539680"/>
        <c:axId val="1287528448"/>
      </c:barChart>
      <c:catAx>
        <c:axId val="128753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87528448"/>
        <c:crosses val="autoZero"/>
        <c:auto val="1"/>
        <c:lblAlgn val="ctr"/>
        <c:lblOffset val="100"/>
        <c:noMultiLvlLbl val="0"/>
      </c:catAx>
      <c:valAx>
        <c:axId val="1287528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287539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B2E815-0D19-41DC-B01B-4D608769620A}" type="doc">
      <dgm:prSet loTypeId="urn:microsoft.com/office/officeart/2016/7/layout/RoundedRectangleTimeline" loCatId="other" qsTypeId="urn:microsoft.com/office/officeart/2005/8/quickstyle/simple1" qsCatId="simple" csTypeId="urn:microsoft.com/office/officeart/2005/8/colors/colorful5" csCatId="colorful" phldr="1"/>
      <dgm:spPr/>
      <dgm:t>
        <a:bodyPr rtlCol="0"/>
        <a:lstStyle/>
        <a:p>
          <a:pPr rtl="0"/>
          <a:endParaRPr lang="it-IT"/>
        </a:p>
      </dgm:t>
    </dgm:pt>
    <dgm:pt modelId="{4259F840-24E7-476F-9F30-482E46395856}">
      <dgm:prSet phldrT="[Text]" custT="1"/>
      <dgm:spPr/>
      <dgm:t>
        <a:bodyPr rtlCol="0"/>
        <a:lstStyle/>
        <a:p>
          <a:pPr rtl="0"/>
          <a:r>
            <a:rPr lang="it-IT" sz="1800">
              <a:latin typeface="+mn-lt"/>
            </a:rPr>
            <a:t>Titolo</a:t>
          </a:r>
        </a:p>
      </dgm:t>
    </dgm:pt>
    <dgm:pt modelId="{FCE8068D-7E50-4749-A8D0-ADEDAC5637B3}" type="parTrans" cxnId="{42EE41D1-3C16-4937-BB38-B076896C09A0}">
      <dgm:prSet/>
      <dgm:spPr/>
      <dgm:t>
        <a:bodyPr rtlCol="0"/>
        <a:lstStyle/>
        <a:p>
          <a:pPr rtl="0"/>
          <a:endParaRPr lang="it-IT" sz="1800">
            <a:latin typeface="+mn-lt"/>
          </a:endParaRPr>
        </a:p>
      </dgm:t>
    </dgm:pt>
    <dgm:pt modelId="{DCC444A4-F20A-48F5-A61E-47BFFF185A57}" type="sibTrans" cxnId="{42EE41D1-3C16-4937-BB38-B076896C09A0}">
      <dgm:prSet/>
      <dgm:spPr/>
      <dgm:t>
        <a:bodyPr rtlCol="0"/>
        <a:lstStyle/>
        <a:p>
          <a:pPr rtl="0"/>
          <a:endParaRPr lang="it-IT" sz="1800">
            <a:latin typeface="+mn-lt"/>
          </a:endParaRPr>
        </a:p>
      </dgm:t>
    </dgm:pt>
    <dgm:pt modelId="{B54C8F6C-BE1E-4EAB-B7A0-48DE01FFAA36}">
      <dgm:prSet phldrT="[Text]" custT="1"/>
      <dgm:spPr/>
      <dgm:t>
        <a:bodyPr rtlCol="0"/>
        <a:lstStyle/>
        <a:p>
          <a:pPr rtl="0">
            <a:buFont typeface="Symbol" panose="05050102010706020507" pitchFamily="18" charset="2"/>
            <a:buChar char=""/>
          </a:pPr>
          <a:r>
            <a:rPr lang="it-IT" sz="1800">
              <a:latin typeface="+mn-lt"/>
            </a:rPr>
            <a:t>Per avviare una presentazione, passa alla scheda Presentazione e seleziona Dall'inizio.</a:t>
          </a:r>
        </a:p>
      </dgm:t>
    </dgm:pt>
    <dgm:pt modelId="{8DE7CD45-B7C0-432E-B819-6A7D97E31315}" type="parTrans" cxnId="{770CA1CC-3DDD-451E-AE83-A71CA570260C}">
      <dgm:prSet/>
      <dgm:spPr/>
      <dgm:t>
        <a:bodyPr rtlCol="0"/>
        <a:lstStyle/>
        <a:p>
          <a:pPr rtl="0"/>
          <a:endParaRPr lang="it-IT" sz="1800">
            <a:latin typeface="+mn-lt"/>
          </a:endParaRPr>
        </a:p>
      </dgm:t>
    </dgm:pt>
    <dgm:pt modelId="{C33B8BEF-A818-4A2F-A99A-E2B29895E184}" type="sibTrans" cxnId="{770CA1CC-3DDD-451E-AE83-A71CA570260C}">
      <dgm:prSet/>
      <dgm:spPr/>
      <dgm:t>
        <a:bodyPr rtlCol="0"/>
        <a:lstStyle/>
        <a:p>
          <a:pPr rtl="0"/>
          <a:endParaRPr lang="it-IT" sz="1800">
            <a:latin typeface="+mn-lt"/>
          </a:endParaRPr>
        </a:p>
      </dgm:t>
    </dgm:pt>
    <dgm:pt modelId="{E4033A39-DCC4-4038-9562-AEDDBBB37A99}">
      <dgm:prSet phldrT="[Text]" custT="1"/>
      <dgm:spPr/>
      <dgm:t>
        <a:bodyPr rtlCol="0"/>
        <a:lstStyle/>
        <a:p>
          <a:pPr rtl="0"/>
          <a:r>
            <a:rPr lang="it-IT" sz="1800">
              <a:latin typeface="+mn-lt"/>
            </a:rPr>
            <a:t>Titolo</a:t>
          </a:r>
        </a:p>
      </dgm:t>
    </dgm:pt>
    <dgm:pt modelId="{048EEAE6-78BA-4B00-B7BB-9C22DBB1E8F4}" type="parTrans" cxnId="{32EF2862-2950-4DF8-BEA8-CD19460CCA31}">
      <dgm:prSet/>
      <dgm:spPr/>
      <dgm:t>
        <a:bodyPr rtlCol="0"/>
        <a:lstStyle/>
        <a:p>
          <a:pPr rtl="0"/>
          <a:endParaRPr lang="it-IT" sz="1800">
            <a:latin typeface="+mn-lt"/>
          </a:endParaRPr>
        </a:p>
      </dgm:t>
    </dgm:pt>
    <dgm:pt modelId="{80AB0E5B-0C58-465D-A545-5B21133D2849}" type="sibTrans" cxnId="{32EF2862-2950-4DF8-BEA8-CD19460CCA31}">
      <dgm:prSet/>
      <dgm:spPr/>
      <dgm:t>
        <a:bodyPr rtlCol="0"/>
        <a:lstStyle/>
        <a:p>
          <a:pPr rtl="0"/>
          <a:endParaRPr lang="it-IT" sz="1800">
            <a:latin typeface="+mn-lt"/>
          </a:endParaRPr>
        </a:p>
      </dgm:t>
    </dgm:pt>
    <dgm:pt modelId="{A4C0B4E4-70AD-4901-9E3F-7EA25DD6DAA1}">
      <dgm:prSet phldrT="[Text]" custT="1"/>
      <dgm:spPr/>
      <dgm:t>
        <a:bodyPr rtlCol="0"/>
        <a:lstStyle/>
        <a:p>
          <a:pPr rtl="0">
            <a:buFont typeface="Symbol" panose="05050102010706020507" pitchFamily="18" charset="2"/>
            <a:buChar char=""/>
          </a:pPr>
          <a:r>
            <a:rPr lang="it-IT" sz="1800">
              <a:latin typeface="+mn-lt"/>
            </a:rPr>
            <a:t>Per mostrare la visualizzazione Relatore, nella visualizzazione Presentazione, sulla barra di controllo in basso a sinistra, selezionare i tre puntini e poi Mostra visualizzazione Relatore.</a:t>
          </a:r>
        </a:p>
      </dgm:t>
    </dgm:pt>
    <dgm:pt modelId="{701D9033-BAD3-4299-933F-A47AFDC2ECD0}" type="parTrans" cxnId="{5E74CB62-E52E-4CEE-8AA1-9812BFC0D67E}">
      <dgm:prSet/>
      <dgm:spPr/>
      <dgm:t>
        <a:bodyPr rtlCol="0"/>
        <a:lstStyle/>
        <a:p>
          <a:pPr rtl="0"/>
          <a:endParaRPr lang="it-IT" sz="1800">
            <a:latin typeface="+mn-lt"/>
          </a:endParaRPr>
        </a:p>
      </dgm:t>
    </dgm:pt>
    <dgm:pt modelId="{657DB10D-2517-48AA-B970-6D815DBD4123}" type="sibTrans" cxnId="{5E74CB62-E52E-4CEE-8AA1-9812BFC0D67E}">
      <dgm:prSet/>
      <dgm:spPr/>
      <dgm:t>
        <a:bodyPr rtlCol="0"/>
        <a:lstStyle/>
        <a:p>
          <a:pPr rtl="0"/>
          <a:endParaRPr lang="it-IT" sz="1800">
            <a:latin typeface="+mn-lt"/>
          </a:endParaRPr>
        </a:p>
      </dgm:t>
    </dgm:pt>
    <dgm:pt modelId="{87BF7896-20EA-4E8F-B6F4-A34EC5C9CB50}">
      <dgm:prSet phldrT="[Text]" custT="1"/>
      <dgm:spPr/>
      <dgm:t>
        <a:bodyPr rtlCol="0"/>
        <a:lstStyle/>
        <a:p>
          <a:pPr rtl="0"/>
          <a:r>
            <a:rPr lang="it-IT" sz="1800">
              <a:latin typeface="+mn-lt"/>
            </a:rPr>
            <a:t>Titolo</a:t>
          </a:r>
        </a:p>
      </dgm:t>
    </dgm:pt>
    <dgm:pt modelId="{05E47BA5-F724-4AEE-9B5B-401F18E028E6}" type="parTrans" cxnId="{92330C11-C197-4512-BDA4-8D8A69AF7D1C}">
      <dgm:prSet/>
      <dgm:spPr/>
      <dgm:t>
        <a:bodyPr rtlCol="0"/>
        <a:lstStyle/>
        <a:p>
          <a:pPr rtl="0"/>
          <a:endParaRPr lang="it-IT" sz="1800">
            <a:latin typeface="+mn-lt"/>
          </a:endParaRPr>
        </a:p>
      </dgm:t>
    </dgm:pt>
    <dgm:pt modelId="{D63CE73E-35DE-48C3-8753-7648BC953C0D}" type="sibTrans" cxnId="{92330C11-C197-4512-BDA4-8D8A69AF7D1C}">
      <dgm:prSet/>
      <dgm:spPr/>
      <dgm:t>
        <a:bodyPr rtlCol="0"/>
        <a:lstStyle/>
        <a:p>
          <a:pPr rtl="0"/>
          <a:endParaRPr lang="it-IT" sz="1800">
            <a:latin typeface="+mn-lt"/>
          </a:endParaRPr>
        </a:p>
      </dgm:t>
    </dgm:pt>
    <dgm:pt modelId="{43CBB0A2-9D75-4264-8A30-3E8974B40658}">
      <dgm:prSet phldrT="[Text]" custT="1"/>
      <dgm:spPr/>
      <dgm:t>
        <a:bodyPr rtlCol="0"/>
        <a:lstStyle/>
        <a:p>
          <a:pPr rtl="0">
            <a:buFont typeface="Symbol" panose="05050102010706020507" pitchFamily="18" charset="2"/>
            <a:buChar char=""/>
          </a:pPr>
          <a:r>
            <a:rPr lang="it-IT" sz="1800"/>
            <a:t>Durante la presentazione, le note del relatore sono visibili nel monitor, ma non sono visibili al pubblico.</a:t>
          </a:r>
          <a:endParaRPr lang="it-IT" sz="1800" dirty="0">
            <a:latin typeface="+mn-lt"/>
          </a:endParaRPr>
        </a:p>
      </dgm:t>
    </dgm:pt>
    <dgm:pt modelId="{F806E590-5F8E-48A1-96AC-9E738290D2ED}" type="parTrans" cxnId="{4D2DF581-8128-4440-9E51-29109DC6ED52}">
      <dgm:prSet/>
      <dgm:spPr/>
      <dgm:t>
        <a:bodyPr rtlCol="0"/>
        <a:lstStyle/>
        <a:p>
          <a:pPr rtl="0"/>
          <a:endParaRPr lang="it-IT" sz="1800">
            <a:latin typeface="+mn-lt"/>
          </a:endParaRPr>
        </a:p>
      </dgm:t>
    </dgm:pt>
    <dgm:pt modelId="{20F77EFB-335C-4BC3-AD95-8421EDF343E6}" type="sibTrans" cxnId="{4D2DF581-8128-4440-9E51-29109DC6ED52}">
      <dgm:prSet/>
      <dgm:spPr/>
      <dgm:t>
        <a:bodyPr rtlCol="0"/>
        <a:lstStyle/>
        <a:p>
          <a:pPr rtl="0"/>
          <a:endParaRPr lang="it-IT" sz="1800">
            <a:latin typeface="+mn-lt"/>
          </a:endParaRPr>
        </a:p>
      </dgm:t>
    </dgm:pt>
    <dgm:pt modelId="{3DE6FF16-CA4D-4D34-ABEB-8BE6A40B5E52}">
      <dgm:prSet phldrT="[Text]" custT="1"/>
      <dgm:spPr/>
      <dgm:t>
        <a:bodyPr rtlCol="0"/>
        <a:lstStyle/>
        <a:p>
          <a:pPr rtl="0">
            <a:buFont typeface="Symbol" panose="05050102010706020507" pitchFamily="18" charset="2"/>
            <a:buChar char=""/>
          </a:pPr>
          <a:r>
            <a:rPr lang="it-IT" sz="1800">
              <a:latin typeface="+mn-lt"/>
            </a:rPr>
            <a:t>Titolo</a:t>
          </a:r>
        </a:p>
      </dgm:t>
    </dgm:pt>
    <dgm:pt modelId="{DA9CCCCB-8206-4757-82C8-F885E9D238B5}" type="parTrans" cxnId="{636DE8C5-F706-4BA5-855F-85FD2239E2BE}">
      <dgm:prSet/>
      <dgm:spPr/>
      <dgm:t>
        <a:bodyPr rtlCol="0"/>
        <a:lstStyle/>
        <a:p>
          <a:pPr rtl="0"/>
          <a:endParaRPr lang="it-IT" sz="1800"/>
        </a:p>
      </dgm:t>
    </dgm:pt>
    <dgm:pt modelId="{986162A7-6F89-4679-B40E-33A17DA21B73}" type="sibTrans" cxnId="{636DE8C5-F706-4BA5-855F-85FD2239E2BE}">
      <dgm:prSet/>
      <dgm:spPr/>
      <dgm:t>
        <a:bodyPr rtlCol="0"/>
        <a:lstStyle/>
        <a:p>
          <a:pPr rtl="0"/>
          <a:endParaRPr lang="it-IT" sz="1800"/>
        </a:p>
      </dgm:t>
    </dgm:pt>
    <dgm:pt modelId="{AC76BE15-3E8A-498B-91BD-CF772C26B6F1}">
      <dgm:prSet phldrT="[Text]" custT="1"/>
      <dgm:spPr/>
      <dgm:t>
        <a:bodyPr rtlCol="0"/>
        <a:lstStyle/>
        <a:p>
          <a:pPr rtl="0">
            <a:buFont typeface="Symbol" panose="05050102010706020507" pitchFamily="18" charset="2"/>
            <a:buChar char=""/>
          </a:pPr>
          <a:r>
            <a:rPr lang="it-IT" sz="1800">
              <a:latin typeface="+mn-lt"/>
            </a:rPr>
            <a:t>Titolo</a:t>
          </a:r>
        </a:p>
      </dgm:t>
    </dgm:pt>
    <dgm:pt modelId="{00CCB400-064A-4EF5-9806-9534D9AC69AD}" type="parTrans" cxnId="{140A4778-8248-44DE-B78A-23C578A77D7E}">
      <dgm:prSet/>
      <dgm:spPr/>
      <dgm:t>
        <a:bodyPr rtlCol="0"/>
        <a:lstStyle/>
        <a:p>
          <a:pPr rtl="0"/>
          <a:endParaRPr lang="it-IT" sz="1800"/>
        </a:p>
      </dgm:t>
    </dgm:pt>
    <dgm:pt modelId="{662A3D6E-7238-444F-BC0B-C7A4321261DB}" type="sibTrans" cxnId="{140A4778-8248-44DE-B78A-23C578A77D7E}">
      <dgm:prSet/>
      <dgm:spPr/>
      <dgm:t>
        <a:bodyPr rtlCol="0"/>
        <a:lstStyle/>
        <a:p>
          <a:pPr rtl="0"/>
          <a:endParaRPr lang="it-IT" sz="1800"/>
        </a:p>
      </dgm:t>
    </dgm:pt>
    <dgm:pt modelId="{73820394-2159-4075-9E6F-217263B07F8B}">
      <dgm:prSet phldrT="[Text]" custT="1"/>
      <dgm:spPr/>
      <dgm:t>
        <a:bodyPr rtlCol="0"/>
        <a:lstStyle/>
        <a:p>
          <a:pPr rtl="0">
            <a:buFont typeface="Symbol" panose="05050102010706020507" pitchFamily="18" charset="2"/>
            <a:buChar char=""/>
          </a:pPr>
          <a:r>
            <a:rPr lang="it-IT" sz="1800"/>
            <a:t>Se il riquadro delle note non è visibile o è interamente ridotto a icona, fare clic su Note sulla barra delle attività nella parte inferiore della finestra di PowerPoint.</a:t>
          </a:r>
          <a:endParaRPr lang="it-IT" sz="1800" dirty="0">
            <a:latin typeface="+mn-lt"/>
          </a:endParaRPr>
        </a:p>
      </dgm:t>
    </dgm:pt>
    <dgm:pt modelId="{A861A835-3A0D-4B09-8870-87D7FDC7B27F}" type="parTrans" cxnId="{19CF03A0-47BE-4ABD-A62C-A27E16D6C5A3}">
      <dgm:prSet/>
      <dgm:spPr/>
      <dgm:t>
        <a:bodyPr rtlCol="0"/>
        <a:lstStyle/>
        <a:p>
          <a:pPr rtl="0"/>
          <a:endParaRPr lang="it-IT" sz="1800"/>
        </a:p>
      </dgm:t>
    </dgm:pt>
    <dgm:pt modelId="{D383A36B-470D-499F-AE13-85A6B2495524}" type="sibTrans" cxnId="{19CF03A0-47BE-4ABD-A62C-A27E16D6C5A3}">
      <dgm:prSet/>
      <dgm:spPr/>
      <dgm:t>
        <a:bodyPr rtlCol="0"/>
        <a:lstStyle/>
        <a:p>
          <a:pPr rtl="0"/>
          <a:endParaRPr lang="it-IT" sz="1800"/>
        </a:p>
      </dgm:t>
    </dgm:pt>
    <dgm:pt modelId="{C032D242-8D23-4EEC-A10A-7B0691E5A409}">
      <dgm:prSet phldrT="[Text]" custT="1"/>
      <dgm:spPr/>
      <dgm:t>
        <a:bodyPr rtlCol="0"/>
        <a:lstStyle/>
        <a:p>
          <a:pPr rtl="0">
            <a:buFont typeface="Symbol" panose="05050102010706020507" pitchFamily="18" charset="2"/>
            <a:buChar char=""/>
          </a:pPr>
          <a:r>
            <a:rPr lang="it-IT" sz="1800"/>
            <a:t>Il riquadro delle note è una casella che viene visualizzata sotto ogni diapositiva. Toccare per aggiungere note.</a:t>
          </a:r>
          <a:endParaRPr lang="it-IT" sz="1800" dirty="0">
            <a:latin typeface="+mn-lt"/>
          </a:endParaRPr>
        </a:p>
      </dgm:t>
    </dgm:pt>
    <dgm:pt modelId="{167DA838-BF1F-42A4-81E8-806F40795A14}" type="parTrans" cxnId="{D9403C73-FB83-47D6-85AE-067D49ED63F2}">
      <dgm:prSet/>
      <dgm:spPr/>
      <dgm:t>
        <a:bodyPr rtlCol="0"/>
        <a:lstStyle/>
        <a:p>
          <a:pPr rtl="0"/>
          <a:endParaRPr lang="it-IT" sz="1800"/>
        </a:p>
      </dgm:t>
    </dgm:pt>
    <dgm:pt modelId="{7EFA60CA-572D-434D-B452-A4ACBAEB4D2C}" type="sibTrans" cxnId="{D9403C73-FB83-47D6-85AE-067D49ED63F2}">
      <dgm:prSet/>
      <dgm:spPr/>
      <dgm:t>
        <a:bodyPr rtlCol="0"/>
        <a:lstStyle/>
        <a:p>
          <a:pPr rtl="0"/>
          <a:endParaRPr lang="it-IT" sz="1800"/>
        </a:p>
      </dgm:t>
    </dgm:pt>
    <dgm:pt modelId="{196C9F68-3606-4282-A4C6-4485F1280B5F}" type="pres">
      <dgm:prSet presAssocID="{E5B2E815-0D19-41DC-B01B-4D608769620A}" presName="Name0" presStyleCnt="0">
        <dgm:presLayoutVars>
          <dgm:chMax/>
          <dgm:chPref/>
          <dgm:animLvl val="lvl"/>
        </dgm:presLayoutVars>
      </dgm:prSet>
      <dgm:spPr/>
    </dgm:pt>
    <dgm:pt modelId="{68D8AC18-502F-4825-B069-75605ADB3A40}" type="pres">
      <dgm:prSet presAssocID="{4259F840-24E7-476F-9F30-482E46395856}" presName="composite1" presStyleCnt="0"/>
      <dgm:spPr/>
    </dgm:pt>
    <dgm:pt modelId="{E088D226-49D7-4C30-90DC-CA1755D98829}" type="pres">
      <dgm:prSet presAssocID="{4259F840-24E7-476F-9F30-482E46395856}" presName="parent1" presStyleLbl="alignNode1" presStyleIdx="0" presStyleCnt="5">
        <dgm:presLayoutVars>
          <dgm:chMax val="1"/>
          <dgm:chPref val="1"/>
          <dgm:bulletEnabled val="1"/>
        </dgm:presLayoutVars>
      </dgm:prSet>
      <dgm:spPr/>
    </dgm:pt>
    <dgm:pt modelId="{45A02F84-C6CB-43F5-AEE4-3EA66C2BD25F}" type="pres">
      <dgm:prSet presAssocID="{4259F840-24E7-476F-9F30-482E46395856}" presName="Childtext1" presStyleLbl="revTx" presStyleIdx="0" presStyleCnt="5">
        <dgm:presLayoutVars>
          <dgm:bulletEnabled val="1"/>
        </dgm:presLayoutVars>
      </dgm:prSet>
      <dgm:spPr/>
    </dgm:pt>
    <dgm:pt modelId="{6BA46904-CB7C-4538-BD49-D3891EF19552}" type="pres">
      <dgm:prSet presAssocID="{4259F840-24E7-476F-9F30-482E46395856}" presName="ConnectLine1" presStyleLbl="sibTrans1D1" presStyleIdx="0" presStyleCnt="5"/>
      <dgm:spPr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049FDBD0-77FE-49D1-A275-A272C8C5E426}" type="pres">
      <dgm:prSet presAssocID="{4259F840-24E7-476F-9F30-482E46395856}" presName="ConnectLineEnd1" presStyleLbl="lnNode1" presStyleIdx="0" presStyleCnt="5"/>
      <dgm:spPr/>
    </dgm:pt>
    <dgm:pt modelId="{CB26EA94-33BB-4F98-9E1E-2237D4831263}" type="pres">
      <dgm:prSet presAssocID="{4259F840-24E7-476F-9F30-482E46395856}" presName="EmptyPane1" presStyleCnt="0"/>
      <dgm:spPr/>
    </dgm:pt>
    <dgm:pt modelId="{606F1DBF-510E-4065-ACCB-3EBDA85CFB92}" type="pres">
      <dgm:prSet presAssocID="{DCC444A4-F20A-48F5-A61E-47BFFF185A57}" presName="spaceBetweenRectangles1" presStyleCnt="0"/>
      <dgm:spPr/>
    </dgm:pt>
    <dgm:pt modelId="{07989479-D1A2-4D15-AA3A-B0CFFB9F91D9}" type="pres">
      <dgm:prSet presAssocID="{E4033A39-DCC4-4038-9562-AEDDBBB37A99}" presName="composite1" presStyleCnt="0"/>
      <dgm:spPr/>
    </dgm:pt>
    <dgm:pt modelId="{539615E2-3277-4D8E-8484-FF5088C8BF01}" type="pres">
      <dgm:prSet presAssocID="{E4033A39-DCC4-4038-9562-AEDDBBB37A99}" presName="parent1" presStyleLbl="alignNode1" presStyleIdx="1" presStyleCnt="5">
        <dgm:presLayoutVars>
          <dgm:chMax val="1"/>
          <dgm:chPref val="1"/>
          <dgm:bulletEnabled val="1"/>
        </dgm:presLayoutVars>
      </dgm:prSet>
      <dgm:spPr/>
    </dgm:pt>
    <dgm:pt modelId="{FEBD3C2A-A340-470A-A475-AE614EA07678}" type="pres">
      <dgm:prSet presAssocID="{E4033A39-DCC4-4038-9562-AEDDBBB37A99}" presName="Childtext1" presStyleLbl="revTx" presStyleIdx="1" presStyleCnt="5">
        <dgm:presLayoutVars>
          <dgm:bulletEnabled val="1"/>
        </dgm:presLayoutVars>
      </dgm:prSet>
      <dgm:spPr/>
    </dgm:pt>
    <dgm:pt modelId="{080474C8-0FEA-4FD1-97F1-0978CFB4A37F}" type="pres">
      <dgm:prSet presAssocID="{E4033A39-DCC4-4038-9562-AEDDBBB37A99}" presName="ConnectLine1" presStyleLbl="sibTrans1D1" presStyleIdx="1" presStyleCnt="5"/>
      <dgm:spPr>
        <a:noFill/>
        <a:ln w="6350" cap="flat" cmpd="sng" algn="ctr">
          <a:solidFill>
            <a:schemeClr val="accent5">
              <a:hueOff val="90002"/>
              <a:satOff val="2173"/>
              <a:lumOff val="-10490"/>
              <a:alphaOff val="0"/>
            </a:schemeClr>
          </a:solidFill>
          <a:prstDash val="dash"/>
          <a:miter lim="800000"/>
        </a:ln>
        <a:effectLst/>
      </dgm:spPr>
    </dgm:pt>
    <dgm:pt modelId="{4797FB61-2602-4A58-81E6-6F133DB1E419}" type="pres">
      <dgm:prSet presAssocID="{E4033A39-DCC4-4038-9562-AEDDBBB37A99}" presName="ConnectLineEnd1" presStyleLbl="lnNode1" presStyleIdx="1" presStyleCnt="5"/>
      <dgm:spPr/>
    </dgm:pt>
    <dgm:pt modelId="{3ADF0AE3-D759-4F4F-8135-572855211847}" type="pres">
      <dgm:prSet presAssocID="{E4033A39-DCC4-4038-9562-AEDDBBB37A99}" presName="EmptyPane1" presStyleCnt="0"/>
      <dgm:spPr/>
    </dgm:pt>
    <dgm:pt modelId="{B0CD7A53-7149-45F2-83E8-36717D7878A1}" type="pres">
      <dgm:prSet presAssocID="{80AB0E5B-0C58-465D-A545-5B21133D2849}" presName="spaceBetweenRectangles1" presStyleCnt="0"/>
      <dgm:spPr/>
    </dgm:pt>
    <dgm:pt modelId="{FB379A6E-C0F9-420B-90FC-2785E757E6AE}" type="pres">
      <dgm:prSet presAssocID="{87BF7896-20EA-4E8F-B6F4-A34EC5C9CB50}" presName="composite1" presStyleCnt="0"/>
      <dgm:spPr/>
    </dgm:pt>
    <dgm:pt modelId="{9D82041D-873A-4600-A9C7-C0A0ADFB138B}" type="pres">
      <dgm:prSet presAssocID="{87BF7896-20EA-4E8F-B6F4-A34EC5C9CB50}" presName="parent1" presStyleLbl="alignNode1" presStyleIdx="2" presStyleCnt="5">
        <dgm:presLayoutVars>
          <dgm:chMax val="1"/>
          <dgm:chPref val="1"/>
          <dgm:bulletEnabled val="1"/>
        </dgm:presLayoutVars>
      </dgm:prSet>
      <dgm:spPr/>
    </dgm:pt>
    <dgm:pt modelId="{80CDBBF8-C6B4-4166-87C1-DC9120CC7586}" type="pres">
      <dgm:prSet presAssocID="{87BF7896-20EA-4E8F-B6F4-A34EC5C9CB50}" presName="Childtext1" presStyleLbl="revTx" presStyleIdx="2" presStyleCnt="5">
        <dgm:presLayoutVars>
          <dgm:bulletEnabled val="1"/>
        </dgm:presLayoutVars>
      </dgm:prSet>
      <dgm:spPr/>
    </dgm:pt>
    <dgm:pt modelId="{89759DE5-9F8A-470E-A6D8-F13BB4DEE93D}" type="pres">
      <dgm:prSet presAssocID="{87BF7896-20EA-4E8F-B6F4-A34EC5C9CB50}" presName="ConnectLine1" presStyleLbl="sibTrans1D1" presStyleIdx="2" presStyleCnt="5"/>
      <dgm:spPr>
        <a:noFill/>
        <a:ln w="6350" cap="flat" cmpd="sng" algn="ctr">
          <a:solidFill>
            <a:schemeClr val="accent5">
              <a:hueOff val="180003"/>
              <a:satOff val="4346"/>
              <a:lumOff val="-20980"/>
              <a:alphaOff val="0"/>
            </a:schemeClr>
          </a:solidFill>
          <a:prstDash val="dash"/>
          <a:miter lim="800000"/>
        </a:ln>
        <a:effectLst/>
      </dgm:spPr>
    </dgm:pt>
    <dgm:pt modelId="{07CCF286-8B46-4A20-ACAC-84BA2D6EFBBC}" type="pres">
      <dgm:prSet presAssocID="{87BF7896-20EA-4E8F-B6F4-A34EC5C9CB50}" presName="ConnectLineEnd1" presStyleLbl="lnNode1" presStyleIdx="2" presStyleCnt="5"/>
      <dgm:spPr/>
    </dgm:pt>
    <dgm:pt modelId="{4624FC32-5405-42B1-B5CC-DF0659852A58}" type="pres">
      <dgm:prSet presAssocID="{87BF7896-20EA-4E8F-B6F4-A34EC5C9CB50}" presName="EmptyPane1" presStyleCnt="0"/>
      <dgm:spPr/>
    </dgm:pt>
    <dgm:pt modelId="{8C327064-3851-4ECF-AAB7-82B51711041E}" type="pres">
      <dgm:prSet presAssocID="{D63CE73E-35DE-48C3-8753-7648BC953C0D}" presName="spaceBetweenRectangles1" presStyleCnt="0"/>
      <dgm:spPr/>
    </dgm:pt>
    <dgm:pt modelId="{3ADEA4DF-6814-494D-9D3D-41947417052B}" type="pres">
      <dgm:prSet presAssocID="{3DE6FF16-CA4D-4D34-ABEB-8BE6A40B5E52}" presName="composite1" presStyleCnt="0"/>
      <dgm:spPr/>
    </dgm:pt>
    <dgm:pt modelId="{74CD3FF2-195B-429B-BC6F-5B5A7FED2BE2}" type="pres">
      <dgm:prSet presAssocID="{3DE6FF16-CA4D-4D34-ABEB-8BE6A40B5E52}" presName="parent1" presStyleLbl="alignNode1" presStyleIdx="3" presStyleCnt="5">
        <dgm:presLayoutVars>
          <dgm:chMax val="1"/>
          <dgm:chPref val="1"/>
          <dgm:bulletEnabled val="1"/>
        </dgm:presLayoutVars>
      </dgm:prSet>
      <dgm:spPr/>
    </dgm:pt>
    <dgm:pt modelId="{1BB5FD64-47F9-47A3-911F-535BFE17A3B9}" type="pres">
      <dgm:prSet presAssocID="{3DE6FF16-CA4D-4D34-ABEB-8BE6A40B5E52}" presName="Childtext1" presStyleLbl="revTx" presStyleIdx="3" presStyleCnt="5">
        <dgm:presLayoutVars>
          <dgm:bulletEnabled val="1"/>
        </dgm:presLayoutVars>
      </dgm:prSet>
      <dgm:spPr/>
    </dgm:pt>
    <dgm:pt modelId="{FE9B27EB-7AC7-485A-9A55-41E8118F9EAF}" type="pres">
      <dgm:prSet presAssocID="{3DE6FF16-CA4D-4D34-ABEB-8BE6A40B5E52}" presName="ConnectLine1" presStyleLbl="sibTrans1D1" presStyleIdx="3" presStyleCnt="5"/>
      <dgm:spPr>
        <a:noFill/>
        <a:ln w="6350" cap="flat" cmpd="sng" algn="ctr">
          <a:solidFill>
            <a:schemeClr val="accent5">
              <a:hueOff val="270005"/>
              <a:satOff val="6519"/>
              <a:lumOff val="-31471"/>
              <a:alphaOff val="0"/>
            </a:schemeClr>
          </a:solidFill>
          <a:prstDash val="dash"/>
          <a:miter lim="800000"/>
        </a:ln>
        <a:effectLst/>
      </dgm:spPr>
    </dgm:pt>
    <dgm:pt modelId="{46BD4721-4664-4AD0-9F11-DBE7E0B207D5}" type="pres">
      <dgm:prSet presAssocID="{3DE6FF16-CA4D-4D34-ABEB-8BE6A40B5E52}" presName="ConnectLineEnd1" presStyleLbl="lnNode1" presStyleIdx="3" presStyleCnt="5"/>
      <dgm:spPr/>
    </dgm:pt>
    <dgm:pt modelId="{69028BD0-349D-4B47-B1F4-B64C6478DE3C}" type="pres">
      <dgm:prSet presAssocID="{3DE6FF16-CA4D-4D34-ABEB-8BE6A40B5E52}" presName="EmptyPane1" presStyleCnt="0"/>
      <dgm:spPr/>
    </dgm:pt>
    <dgm:pt modelId="{619CFBB1-86F5-45A6-80BA-23F97450662F}" type="pres">
      <dgm:prSet presAssocID="{986162A7-6F89-4679-B40E-33A17DA21B73}" presName="spaceBetweenRectangles1" presStyleCnt="0"/>
      <dgm:spPr/>
    </dgm:pt>
    <dgm:pt modelId="{E4E0A96A-AF87-442A-A1A3-64B8F3CFC7FE}" type="pres">
      <dgm:prSet presAssocID="{AC76BE15-3E8A-498B-91BD-CF772C26B6F1}" presName="composite1" presStyleCnt="0"/>
      <dgm:spPr/>
    </dgm:pt>
    <dgm:pt modelId="{483E7832-9872-48C4-8E65-DCB39D4CDBDF}" type="pres">
      <dgm:prSet presAssocID="{AC76BE15-3E8A-498B-91BD-CF772C26B6F1}" presName="parent1" presStyleLbl="alignNode1" presStyleIdx="4" presStyleCnt="5">
        <dgm:presLayoutVars>
          <dgm:chMax val="1"/>
          <dgm:chPref val="1"/>
          <dgm:bulletEnabled val="1"/>
        </dgm:presLayoutVars>
      </dgm:prSet>
      <dgm:spPr/>
    </dgm:pt>
    <dgm:pt modelId="{1FA3C236-5719-4A33-A6BB-80FA85F940E3}" type="pres">
      <dgm:prSet presAssocID="{AC76BE15-3E8A-498B-91BD-CF772C26B6F1}" presName="Childtext1" presStyleLbl="revTx" presStyleIdx="4" presStyleCnt="5">
        <dgm:presLayoutVars>
          <dgm:bulletEnabled val="1"/>
        </dgm:presLayoutVars>
      </dgm:prSet>
      <dgm:spPr/>
    </dgm:pt>
    <dgm:pt modelId="{18F1C823-9ACD-4FCD-8102-F468DCE57A45}" type="pres">
      <dgm:prSet presAssocID="{AC76BE15-3E8A-498B-91BD-CF772C26B6F1}" presName="ConnectLine1" presStyleLbl="sibTrans1D1" presStyleIdx="4" presStyleCnt="5"/>
      <dgm:spPr>
        <a:noFill/>
        <a:ln w="6350" cap="flat" cmpd="sng" algn="ctr">
          <a:solidFill>
            <a:schemeClr val="accent5">
              <a:hueOff val="360006"/>
              <a:satOff val="8692"/>
              <a:lumOff val="-41961"/>
              <a:alphaOff val="0"/>
            </a:schemeClr>
          </a:solidFill>
          <a:prstDash val="dash"/>
          <a:miter lim="800000"/>
        </a:ln>
        <a:effectLst/>
      </dgm:spPr>
    </dgm:pt>
    <dgm:pt modelId="{F8AD0AB8-BBDF-4F0A-A6A0-850E289DD521}" type="pres">
      <dgm:prSet presAssocID="{AC76BE15-3E8A-498B-91BD-CF772C26B6F1}" presName="ConnectLineEnd1" presStyleLbl="lnNode1" presStyleIdx="4" presStyleCnt="5"/>
      <dgm:spPr/>
    </dgm:pt>
    <dgm:pt modelId="{11CAE2E7-2E06-450A-A729-9C2DCEF85421}" type="pres">
      <dgm:prSet presAssocID="{AC76BE15-3E8A-498B-91BD-CF772C26B6F1}" presName="EmptyPane1" presStyleCnt="0"/>
      <dgm:spPr/>
    </dgm:pt>
  </dgm:ptLst>
  <dgm:cxnLst>
    <dgm:cxn modelId="{58AF9605-98E3-490C-9551-60E5D74419A2}" type="presOf" srcId="{3DE6FF16-CA4D-4D34-ABEB-8BE6A40B5E52}" destId="{74CD3FF2-195B-429B-BC6F-5B5A7FED2BE2}" srcOrd="0" destOrd="0" presId="urn:microsoft.com/office/officeart/2016/7/layout/RoundedRectangleTimeline"/>
    <dgm:cxn modelId="{467F290A-9E2A-412E-AF06-428DAA68BEDD}" type="presOf" srcId="{E4033A39-DCC4-4038-9562-AEDDBBB37A99}" destId="{539615E2-3277-4D8E-8484-FF5088C8BF01}" srcOrd="0" destOrd="0" presId="urn:microsoft.com/office/officeart/2016/7/layout/RoundedRectangleTimeline"/>
    <dgm:cxn modelId="{A2A50010-8F67-49E4-9B0A-E0F7FDA9656C}" type="presOf" srcId="{B54C8F6C-BE1E-4EAB-B7A0-48DE01FFAA36}" destId="{45A02F84-C6CB-43F5-AEE4-3EA66C2BD25F}" srcOrd="0" destOrd="0" presId="urn:microsoft.com/office/officeart/2016/7/layout/RoundedRectangleTimeline"/>
    <dgm:cxn modelId="{92330C11-C197-4512-BDA4-8D8A69AF7D1C}" srcId="{E5B2E815-0D19-41DC-B01B-4D608769620A}" destId="{87BF7896-20EA-4E8F-B6F4-A34EC5C9CB50}" srcOrd="2" destOrd="0" parTransId="{05E47BA5-F724-4AEE-9B5B-401F18E028E6}" sibTransId="{D63CE73E-35DE-48C3-8753-7648BC953C0D}"/>
    <dgm:cxn modelId="{D88F5139-A3BF-4F98-ABB0-AEE7243465CB}" type="presOf" srcId="{87BF7896-20EA-4E8F-B6F4-A34EC5C9CB50}" destId="{9D82041D-873A-4600-A9C7-C0A0ADFB138B}" srcOrd="0" destOrd="0" presId="urn:microsoft.com/office/officeart/2016/7/layout/RoundedRectangleTimeline"/>
    <dgm:cxn modelId="{32EF2862-2950-4DF8-BEA8-CD19460CCA31}" srcId="{E5B2E815-0D19-41DC-B01B-4D608769620A}" destId="{E4033A39-DCC4-4038-9562-AEDDBBB37A99}" srcOrd="1" destOrd="0" parTransId="{048EEAE6-78BA-4B00-B7BB-9C22DBB1E8F4}" sibTransId="{80AB0E5B-0C58-465D-A545-5B21133D2849}"/>
    <dgm:cxn modelId="{5E74CB62-E52E-4CEE-8AA1-9812BFC0D67E}" srcId="{E4033A39-DCC4-4038-9562-AEDDBBB37A99}" destId="{A4C0B4E4-70AD-4901-9E3F-7EA25DD6DAA1}" srcOrd="0" destOrd="0" parTransId="{701D9033-BAD3-4299-933F-A47AFDC2ECD0}" sibTransId="{657DB10D-2517-48AA-B970-6D815DBD4123}"/>
    <dgm:cxn modelId="{4653A150-E557-4235-B1A1-18156274D965}" type="presOf" srcId="{4259F840-24E7-476F-9F30-482E46395856}" destId="{E088D226-49D7-4C30-90DC-CA1755D98829}" srcOrd="0" destOrd="0" presId="urn:microsoft.com/office/officeart/2016/7/layout/RoundedRectangleTimeline"/>
    <dgm:cxn modelId="{E6B56652-B46A-4546-9536-64D675143F1B}" type="presOf" srcId="{A4C0B4E4-70AD-4901-9E3F-7EA25DD6DAA1}" destId="{FEBD3C2A-A340-470A-A475-AE614EA07678}" srcOrd="0" destOrd="0" presId="urn:microsoft.com/office/officeart/2016/7/layout/RoundedRectangleTimeline"/>
    <dgm:cxn modelId="{D9403C73-FB83-47D6-85AE-067D49ED63F2}" srcId="{3DE6FF16-CA4D-4D34-ABEB-8BE6A40B5E52}" destId="{C032D242-8D23-4EEC-A10A-7B0691E5A409}" srcOrd="0" destOrd="0" parTransId="{167DA838-BF1F-42A4-81E8-806F40795A14}" sibTransId="{7EFA60CA-572D-434D-B452-A4ACBAEB4D2C}"/>
    <dgm:cxn modelId="{140A4778-8248-44DE-B78A-23C578A77D7E}" srcId="{E5B2E815-0D19-41DC-B01B-4D608769620A}" destId="{AC76BE15-3E8A-498B-91BD-CF772C26B6F1}" srcOrd="4" destOrd="0" parTransId="{00CCB400-064A-4EF5-9806-9534D9AC69AD}" sibTransId="{662A3D6E-7238-444F-BC0B-C7A4321261DB}"/>
    <dgm:cxn modelId="{020D505A-97FA-43DD-A9A1-2501AD46F8AF}" type="presOf" srcId="{43CBB0A2-9D75-4264-8A30-3E8974B40658}" destId="{80CDBBF8-C6B4-4166-87C1-DC9120CC7586}" srcOrd="0" destOrd="0" presId="urn:microsoft.com/office/officeart/2016/7/layout/RoundedRectangleTimeline"/>
    <dgm:cxn modelId="{4D2DF581-8128-4440-9E51-29109DC6ED52}" srcId="{87BF7896-20EA-4E8F-B6F4-A34EC5C9CB50}" destId="{43CBB0A2-9D75-4264-8A30-3E8974B40658}" srcOrd="0" destOrd="0" parTransId="{F806E590-5F8E-48A1-96AC-9E738290D2ED}" sibTransId="{20F77EFB-335C-4BC3-AD95-8421EDF343E6}"/>
    <dgm:cxn modelId="{67A67F8B-14DC-457C-93BE-25105825881F}" type="presOf" srcId="{AC76BE15-3E8A-498B-91BD-CF772C26B6F1}" destId="{483E7832-9872-48C4-8E65-DCB39D4CDBDF}" srcOrd="0" destOrd="0" presId="urn:microsoft.com/office/officeart/2016/7/layout/RoundedRectangleTimeline"/>
    <dgm:cxn modelId="{C8CAF48F-322D-43C3-A68B-40DA904320AC}" type="presOf" srcId="{E5B2E815-0D19-41DC-B01B-4D608769620A}" destId="{196C9F68-3606-4282-A4C6-4485F1280B5F}" srcOrd="0" destOrd="0" presId="urn:microsoft.com/office/officeart/2016/7/layout/RoundedRectangleTimeline"/>
    <dgm:cxn modelId="{19CF03A0-47BE-4ABD-A62C-A27E16D6C5A3}" srcId="{AC76BE15-3E8A-498B-91BD-CF772C26B6F1}" destId="{73820394-2159-4075-9E6F-217263B07F8B}" srcOrd="0" destOrd="0" parTransId="{A861A835-3A0D-4B09-8870-87D7FDC7B27F}" sibTransId="{D383A36B-470D-499F-AE13-85A6B2495524}"/>
    <dgm:cxn modelId="{D473BBA6-FF54-423D-9B9B-875C8AA2545B}" type="presOf" srcId="{73820394-2159-4075-9E6F-217263B07F8B}" destId="{1FA3C236-5719-4A33-A6BB-80FA85F940E3}" srcOrd="0" destOrd="0" presId="urn:microsoft.com/office/officeart/2016/7/layout/RoundedRectangleTimeline"/>
    <dgm:cxn modelId="{636DE8C5-F706-4BA5-855F-85FD2239E2BE}" srcId="{E5B2E815-0D19-41DC-B01B-4D608769620A}" destId="{3DE6FF16-CA4D-4D34-ABEB-8BE6A40B5E52}" srcOrd="3" destOrd="0" parTransId="{DA9CCCCB-8206-4757-82C8-F885E9D238B5}" sibTransId="{986162A7-6F89-4679-B40E-33A17DA21B73}"/>
    <dgm:cxn modelId="{770CA1CC-3DDD-451E-AE83-A71CA570260C}" srcId="{4259F840-24E7-476F-9F30-482E46395856}" destId="{B54C8F6C-BE1E-4EAB-B7A0-48DE01FFAA36}" srcOrd="0" destOrd="0" parTransId="{8DE7CD45-B7C0-432E-B819-6A7D97E31315}" sibTransId="{C33B8BEF-A818-4A2F-A99A-E2B29895E184}"/>
    <dgm:cxn modelId="{42EE41D1-3C16-4937-BB38-B076896C09A0}" srcId="{E5B2E815-0D19-41DC-B01B-4D608769620A}" destId="{4259F840-24E7-476F-9F30-482E46395856}" srcOrd="0" destOrd="0" parTransId="{FCE8068D-7E50-4749-A8D0-ADEDAC5637B3}" sibTransId="{DCC444A4-F20A-48F5-A61E-47BFFF185A57}"/>
    <dgm:cxn modelId="{546179F7-5E1B-4360-8938-B9238DA6DE5D}" type="presOf" srcId="{C032D242-8D23-4EEC-A10A-7B0691E5A409}" destId="{1BB5FD64-47F9-47A3-911F-535BFE17A3B9}" srcOrd="0" destOrd="0" presId="urn:microsoft.com/office/officeart/2016/7/layout/RoundedRectangleTimeline"/>
    <dgm:cxn modelId="{B5EA3CD6-0576-4168-82C9-9ADC0803B31E}" type="presParOf" srcId="{196C9F68-3606-4282-A4C6-4485F1280B5F}" destId="{68D8AC18-502F-4825-B069-75605ADB3A40}" srcOrd="0" destOrd="0" presId="urn:microsoft.com/office/officeart/2016/7/layout/RoundedRectangleTimeline"/>
    <dgm:cxn modelId="{30A197C5-075F-4643-BF26-64BC9FAF532F}" type="presParOf" srcId="{68D8AC18-502F-4825-B069-75605ADB3A40}" destId="{E088D226-49D7-4C30-90DC-CA1755D98829}" srcOrd="0" destOrd="0" presId="urn:microsoft.com/office/officeart/2016/7/layout/RoundedRectangleTimeline"/>
    <dgm:cxn modelId="{DBAA9861-CCB2-4B8A-A3AA-B305A4B5783E}" type="presParOf" srcId="{68D8AC18-502F-4825-B069-75605ADB3A40}" destId="{45A02F84-C6CB-43F5-AEE4-3EA66C2BD25F}" srcOrd="1" destOrd="0" presId="urn:microsoft.com/office/officeart/2016/7/layout/RoundedRectangleTimeline"/>
    <dgm:cxn modelId="{3F249148-C6F7-40D3-8583-B11C276DE023}" type="presParOf" srcId="{68D8AC18-502F-4825-B069-75605ADB3A40}" destId="{6BA46904-CB7C-4538-BD49-D3891EF19552}" srcOrd="2" destOrd="0" presId="urn:microsoft.com/office/officeart/2016/7/layout/RoundedRectangleTimeline"/>
    <dgm:cxn modelId="{337BF8D5-8206-4D0E-857F-BA46391BB745}" type="presParOf" srcId="{68D8AC18-502F-4825-B069-75605ADB3A40}" destId="{049FDBD0-77FE-49D1-A275-A272C8C5E426}" srcOrd="3" destOrd="0" presId="urn:microsoft.com/office/officeart/2016/7/layout/RoundedRectangleTimeline"/>
    <dgm:cxn modelId="{8E042F31-23CC-40C0-92DC-707183B24E81}" type="presParOf" srcId="{68D8AC18-502F-4825-B069-75605ADB3A40}" destId="{CB26EA94-33BB-4F98-9E1E-2237D4831263}" srcOrd="4" destOrd="0" presId="urn:microsoft.com/office/officeart/2016/7/layout/RoundedRectangleTimeline"/>
    <dgm:cxn modelId="{16926BC1-FC34-413E-B35A-2F54A781CCCD}" type="presParOf" srcId="{196C9F68-3606-4282-A4C6-4485F1280B5F}" destId="{606F1DBF-510E-4065-ACCB-3EBDA85CFB92}" srcOrd="1" destOrd="0" presId="urn:microsoft.com/office/officeart/2016/7/layout/RoundedRectangleTimeline"/>
    <dgm:cxn modelId="{42F07C1F-C715-41B1-8356-B99F8CE1AC01}" type="presParOf" srcId="{196C9F68-3606-4282-A4C6-4485F1280B5F}" destId="{07989479-D1A2-4D15-AA3A-B0CFFB9F91D9}" srcOrd="2" destOrd="0" presId="urn:microsoft.com/office/officeart/2016/7/layout/RoundedRectangleTimeline"/>
    <dgm:cxn modelId="{5856EE22-FE01-4788-BBF3-407A68D5A730}" type="presParOf" srcId="{07989479-D1A2-4D15-AA3A-B0CFFB9F91D9}" destId="{539615E2-3277-4D8E-8484-FF5088C8BF01}" srcOrd="0" destOrd="0" presId="urn:microsoft.com/office/officeart/2016/7/layout/RoundedRectangleTimeline"/>
    <dgm:cxn modelId="{3004EE47-5347-4BBA-95CC-D947A73AE485}" type="presParOf" srcId="{07989479-D1A2-4D15-AA3A-B0CFFB9F91D9}" destId="{FEBD3C2A-A340-470A-A475-AE614EA07678}" srcOrd="1" destOrd="0" presId="urn:microsoft.com/office/officeart/2016/7/layout/RoundedRectangleTimeline"/>
    <dgm:cxn modelId="{400A75AC-5289-4270-AC07-416891AF3888}" type="presParOf" srcId="{07989479-D1A2-4D15-AA3A-B0CFFB9F91D9}" destId="{080474C8-0FEA-4FD1-97F1-0978CFB4A37F}" srcOrd="2" destOrd="0" presId="urn:microsoft.com/office/officeart/2016/7/layout/RoundedRectangleTimeline"/>
    <dgm:cxn modelId="{304EB087-DD14-4AA8-8A06-DF9485956226}" type="presParOf" srcId="{07989479-D1A2-4D15-AA3A-B0CFFB9F91D9}" destId="{4797FB61-2602-4A58-81E6-6F133DB1E419}" srcOrd="3" destOrd="0" presId="urn:microsoft.com/office/officeart/2016/7/layout/RoundedRectangleTimeline"/>
    <dgm:cxn modelId="{BC4CC356-31E8-4421-B18C-CB3697E73FAC}" type="presParOf" srcId="{07989479-D1A2-4D15-AA3A-B0CFFB9F91D9}" destId="{3ADF0AE3-D759-4F4F-8135-572855211847}" srcOrd="4" destOrd="0" presId="urn:microsoft.com/office/officeart/2016/7/layout/RoundedRectangleTimeline"/>
    <dgm:cxn modelId="{718BABD9-3B60-482F-B01A-2E414F152777}" type="presParOf" srcId="{196C9F68-3606-4282-A4C6-4485F1280B5F}" destId="{B0CD7A53-7149-45F2-83E8-36717D7878A1}" srcOrd="3" destOrd="0" presId="urn:microsoft.com/office/officeart/2016/7/layout/RoundedRectangleTimeline"/>
    <dgm:cxn modelId="{FD435764-A46B-4635-A943-B6C17FFBD43C}" type="presParOf" srcId="{196C9F68-3606-4282-A4C6-4485F1280B5F}" destId="{FB379A6E-C0F9-420B-90FC-2785E757E6AE}" srcOrd="4" destOrd="0" presId="urn:microsoft.com/office/officeart/2016/7/layout/RoundedRectangleTimeline"/>
    <dgm:cxn modelId="{03D7F2C3-849C-416B-B668-D51C46CA90E6}" type="presParOf" srcId="{FB379A6E-C0F9-420B-90FC-2785E757E6AE}" destId="{9D82041D-873A-4600-A9C7-C0A0ADFB138B}" srcOrd="0" destOrd="0" presId="urn:microsoft.com/office/officeart/2016/7/layout/RoundedRectangleTimeline"/>
    <dgm:cxn modelId="{1DA536D0-EC28-4B9F-A5E9-28EC8F45638C}" type="presParOf" srcId="{FB379A6E-C0F9-420B-90FC-2785E757E6AE}" destId="{80CDBBF8-C6B4-4166-87C1-DC9120CC7586}" srcOrd="1" destOrd="0" presId="urn:microsoft.com/office/officeart/2016/7/layout/RoundedRectangleTimeline"/>
    <dgm:cxn modelId="{A1A8842C-F8BC-40AC-8FFC-6A922D88E333}" type="presParOf" srcId="{FB379A6E-C0F9-420B-90FC-2785E757E6AE}" destId="{89759DE5-9F8A-470E-A6D8-F13BB4DEE93D}" srcOrd="2" destOrd="0" presId="urn:microsoft.com/office/officeart/2016/7/layout/RoundedRectangleTimeline"/>
    <dgm:cxn modelId="{29E74E09-91C9-47DF-AE07-A1527FF00EB2}" type="presParOf" srcId="{FB379A6E-C0F9-420B-90FC-2785E757E6AE}" destId="{07CCF286-8B46-4A20-ACAC-84BA2D6EFBBC}" srcOrd="3" destOrd="0" presId="urn:microsoft.com/office/officeart/2016/7/layout/RoundedRectangleTimeline"/>
    <dgm:cxn modelId="{410C15E7-86BA-42B7-8F67-411E34B11038}" type="presParOf" srcId="{FB379A6E-C0F9-420B-90FC-2785E757E6AE}" destId="{4624FC32-5405-42B1-B5CC-DF0659852A58}" srcOrd="4" destOrd="0" presId="urn:microsoft.com/office/officeart/2016/7/layout/RoundedRectangleTimeline"/>
    <dgm:cxn modelId="{E805D201-407E-43CA-9B74-1CB556699F3D}" type="presParOf" srcId="{196C9F68-3606-4282-A4C6-4485F1280B5F}" destId="{8C327064-3851-4ECF-AAB7-82B51711041E}" srcOrd="5" destOrd="0" presId="urn:microsoft.com/office/officeart/2016/7/layout/RoundedRectangleTimeline"/>
    <dgm:cxn modelId="{43BD8313-2385-4BA0-9145-2022434D3E68}" type="presParOf" srcId="{196C9F68-3606-4282-A4C6-4485F1280B5F}" destId="{3ADEA4DF-6814-494D-9D3D-41947417052B}" srcOrd="6" destOrd="0" presId="urn:microsoft.com/office/officeart/2016/7/layout/RoundedRectangleTimeline"/>
    <dgm:cxn modelId="{77EE5245-99F9-4607-BF5D-14371704AD7C}" type="presParOf" srcId="{3ADEA4DF-6814-494D-9D3D-41947417052B}" destId="{74CD3FF2-195B-429B-BC6F-5B5A7FED2BE2}" srcOrd="0" destOrd="0" presId="urn:microsoft.com/office/officeart/2016/7/layout/RoundedRectangleTimeline"/>
    <dgm:cxn modelId="{4182CE37-4E54-4351-9A5F-1904FF20E71C}" type="presParOf" srcId="{3ADEA4DF-6814-494D-9D3D-41947417052B}" destId="{1BB5FD64-47F9-47A3-911F-535BFE17A3B9}" srcOrd="1" destOrd="0" presId="urn:microsoft.com/office/officeart/2016/7/layout/RoundedRectangleTimeline"/>
    <dgm:cxn modelId="{618B960F-61F5-4357-A407-60CA51E36041}" type="presParOf" srcId="{3ADEA4DF-6814-494D-9D3D-41947417052B}" destId="{FE9B27EB-7AC7-485A-9A55-41E8118F9EAF}" srcOrd="2" destOrd="0" presId="urn:microsoft.com/office/officeart/2016/7/layout/RoundedRectangleTimeline"/>
    <dgm:cxn modelId="{181A4BE4-72AF-463E-880D-D34673D0F9E8}" type="presParOf" srcId="{3ADEA4DF-6814-494D-9D3D-41947417052B}" destId="{46BD4721-4664-4AD0-9F11-DBE7E0B207D5}" srcOrd="3" destOrd="0" presId="urn:microsoft.com/office/officeart/2016/7/layout/RoundedRectangleTimeline"/>
    <dgm:cxn modelId="{AC4EA57A-E4C0-4C2D-8EC9-38BC20FC13B6}" type="presParOf" srcId="{3ADEA4DF-6814-494D-9D3D-41947417052B}" destId="{69028BD0-349D-4B47-B1F4-B64C6478DE3C}" srcOrd="4" destOrd="0" presId="urn:microsoft.com/office/officeart/2016/7/layout/RoundedRectangleTimeline"/>
    <dgm:cxn modelId="{AA8AD3DD-2E80-42F5-B3E4-A5C7AF3802D4}" type="presParOf" srcId="{196C9F68-3606-4282-A4C6-4485F1280B5F}" destId="{619CFBB1-86F5-45A6-80BA-23F97450662F}" srcOrd="7" destOrd="0" presId="urn:microsoft.com/office/officeart/2016/7/layout/RoundedRectangleTimeline"/>
    <dgm:cxn modelId="{FDD0F37D-1C7B-48B3-AC81-ED4C6F1B5BBD}" type="presParOf" srcId="{196C9F68-3606-4282-A4C6-4485F1280B5F}" destId="{E4E0A96A-AF87-442A-A1A3-64B8F3CFC7FE}" srcOrd="8" destOrd="0" presId="urn:microsoft.com/office/officeart/2016/7/layout/RoundedRectangleTimeline"/>
    <dgm:cxn modelId="{CF303A04-9A48-4B41-A7BB-CC3D8C5695D3}" type="presParOf" srcId="{E4E0A96A-AF87-442A-A1A3-64B8F3CFC7FE}" destId="{483E7832-9872-48C4-8E65-DCB39D4CDBDF}" srcOrd="0" destOrd="0" presId="urn:microsoft.com/office/officeart/2016/7/layout/RoundedRectangleTimeline"/>
    <dgm:cxn modelId="{73245F8D-03D3-46C1-81E4-D90E66C49907}" type="presParOf" srcId="{E4E0A96A-AF87-442A-A1A3-64B8F3CFC7FE}" destId="{1FA3C236-5719-4A33-A6BB-80FA85F940E3}" srcOrd="1" destOrd="0" presId="urn:microsoft.com/office/officeart/2016/7/layout/RoundedRectangleTimeline"/>
    <dgm:cxn modelId="{412C5C97-3381-4F16-9B7D-FDFBEDD4E918}" type="presParOf" srcId="{E4E0A96A-AF87-442A-A1A3-64B8F3CFC7FE}" destId="{18F1C823-9ACD-4FCD-8102-F468DCE57A45}" srcOrd="2" destOrd="0" presId="urn:microsoft.com/office/officeart/2016/7/layout/RoundedRectangleTimeline"/>
    <dgm:cxn modelId="{23A8F6FC-DFDA-4E9F-A354-A33937E1BFC9}" type="presParOf" srcId="{E4E0A96A-AF87-442A-A1A3-64B8F3CFC7FE}" destId="{F8AD0AB8-BBDF-4F0A-A6A0-850E289DD521}" srcOrd="3" destOrd="0" presId="urn:microsoft.com/office/officeart/2016/7/layout/RoundedRectangleTimeline"/>
    <dgm:cxn modelId="{C02C06C2-0966-4212-84DD-DA325FCEF64C}" type="presParOf" srcId="{E4E0A96A-AF87-442A-A1A3-64B8F3CFC7FE}" destId="{11CAE2E7-2E06-450A-A729-9C2DCEF85421}" srcOrd="4" destOrd="0" presId="urn:microsoft.com/office/officeart/2016/7/layout/RoundedRectangle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88D226-49D7-4C30-90DC-CA1755D98829}">
      <dsp:nvSpPr>
        <dsp:cNvPr id="0" name=""/>
        <dsp:cNvSpPr/>
      </dsp:nvSpPr>
      <dsp:spPr>
        <a:xfrm rot="16200000">
          <a:off x="1434223" y="1011950"/>
          <a:ext cx="397986" cy="1955960"/>
        </a:xfrm>
        <a:prstGeom prst="round2Same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rtlCol="0" anchor="ctr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>
              <a:latin typeface="+mn-lt"/>
            </a:rPr>
            <a:t>Titolo</a:t>
          </a:r>
        </a:p>
      </dsp:txBody>
      <dsp:txXfrm rot="5400000">
        <a:off x="674664" y="1810365"/>
        <a:ext cx="1936532" cy="359130"/>
      </dsp:txXfrm>
    </dsp:sp>
    <dsp:sp modelId="{45A02F84-C6CB-43F5-AEE4-3EA66C2BD25F}">
      <dsp:nvSpPr>
        <dsp:cNvPr id="0" name=""/>
        <dsp:cNvSpPr/>
      </dsp:nvSpPr>
      <dsp:spPr>
        <a:xfrm>
          <a:off x="3249" y="0"/>
          <a:ext cx="3259934" cy="1392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137160" numCol="1" spcCol="1270" rtlCol="0" anchor="b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it-IT" sz="1800" kern="1200">
              <a:latin typeface="+mn-lt"/>
            </a:rPr>
            <a:t>Per avviare una presentazione, passa alla scheda Presentazione e seleziona Dall'inizio.</a:t>
          </a:r>
        </a:p>
      </dsp:txBody>
      <dsp:txXfrm>
        <a:off x="3249" y="0"/>
        <a:ext cx="3259934" cy="1392951"/>
      </dsp:txXfrm>
    </dsp:sp>
    <dsp:sp modelId="{6BA46904-CB7C-4538-BD49-D3891EF19552}">
      <dsp:nvSpPr>
        <dsp:cNvPr id="0" name=""/>
        <dsp:cNvSpPr/>
      </dsp:nvSpPr>
      <dsp:spPr>
        <a:xfrm>
          <a:off x="1633216" y="1472548"/>
          <a:ext cx="0" cy="318388"/>
        </a:xfrm>
        <a:prstGeom prst="line">
          <a:avLst/>
        </a:pr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9FDBD0-77FE-49D1-A275-A272C8C5E426}">
      <dsp:nvSpPr>
        <dsp:cNvPr id="0" name=""/>
        <dsp:cNvSpPr/>
      </dsp:nvSpPr>
      <dsp:spPr>
        <a:xfrm>
          <a:off x="1593417" y="1392951"/>
          <a:ext cx="79597" cy="7959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9615E2-3277-4D8E-8484-FF5088C8BF01}">
      <dsp:nvSpPr>
        <dsp:cNvPr id="0" name=""/>
        <dsp:cNvSpPr/>
      </dsp:nvSpPr>
      <dsp:spPr>
        <a:xfrm>
          <a:off x="2611196" y="1790937"/>
          <a:ext cx="1955960" cy="397986"/>
        </a:xfrm>
        <a:prstGeom prst="rect">
          <a:avLst/>
        </a:prstGeom>
        <a:solidFill>
          <a:schemeClr val="accent5">
            <a:hueOff val="90002"/>
            <a:satOff val="2173"/>
            <a:lumOff val="-10490"/>
            <a:alphaOff val="0"/>
          </a:schemeClr>
        </a:solidFill>
        <a:ln w="12700" cap="flat" cmpd="sng" algn="ctr">
          <a:solidFill>
            <a:schemeClr val="accent5">
              <a:hueOff val="90002"/>
              <a:satOff val="2173"/>
              <a:lumOff val="-10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rtlCol="0" anchor="ctr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>
              <a:latin typeface="+mn-lt"/>
            </a:rPr>
            <a:t>Titolo</a:t>
          </a:r>
        </a:p>
      </dsp:txBody>
      <dsp:txXfrm>
        <a:off x="2611196" y="1790937"/>
        <a:ext cx="1955960" cy="397986"/>
      </dsp:txXfrm>
    </dsp:sp>
    <dsp:sp modelId="{FEBD3C2A-A340-470A-A475-AE614EA07678}">
      <dsp:nvSpPr>
        <dsp:cNvPr id="0" name=""/>
        <dsp:cNvSpPr/>
      </dsp:nvSpPr>
      <dsp:spPr>
        <a:xfrm>
          <a:off x="1959209" y="2586910"/>
          <a:ext cx="3259934" cy="1392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7160" rIns="0" bIns="0" numCol="1" spcCol="1270" rtlCol="0" anchor="t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it-IT" sz="1800" kern="1200">
              <a:latin typeface="+mn-lt"/>
            </a:rPr>
            <a:t>Per mostrare la visualizzazione Relatore, nella visualizzazione Presentazione, sulla barra di controllo in basso a sinistra, selezionare i tre puntini e poi Mostra visualizzazione Relatore.</a:t>
          </a:r>
        </a:p>
      </dsp:txBody>
      <dsp:txXfrm>
        <a:off x="1959209" y="2586910"/>
        <a:ext cx="3259934" cy="1392951"/>
      </dsp:txXfrm>
    </dsp:sp>
    <dsp:sp modelId="{080474C8-0FEA-4FD1-97F1-0978CFB4A37F}">
      <dsp:nvSpPr>
        <dsp:cNvPr id="0" name=""/>
        <dsp:cNvSpPr/>
      </dsp:nvSpPr>
      <dsp:spPr>
        <a:xfrm>
          <a:off x="3589176" y="2188924"/>
          <a:ext cx="0" cy="318388"/>
        </a:xfrm>
        <a:prstGeom prst="line">
          <a:avLst/>
        </a:prstGeom>
        <a:noFill/>
        <a:ln w="6350" cap="flat" cmpd="sng" algn="ctr">
          <a:solidFill>
            <a:schemeClr val="accent5">
              <a:hueOff val="90002"/>
              <a:satOff val="2173"/>
              <a:lumOff val="-1049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97FB61-2602-4A58-81E6-6F133DB1E419}">
      <dsp:nvSpPr>
        <dsp:cNvPr id="0" name=""/>
        <dsp:cNvSpPr/>
      </dsp:nvSpPr>
      <dsp:spPr>
        <a:xfrm>
          <a:off x="3549378" y="2507313"/>
          <a:ext cx="79597" cy="79597"/>
        </a:xfrm>
        <a:prstGeom prst="ellipse">
          <a:avLst/>
        </a:prstGeom>
        <a:solidFill>
          <a:schemeClr val="accent5">
            <a:hueOff val="90002"/>
            <a:satOff val="2173"/>
            <a:lumOff val="-10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82041D-873A-4600-A9C7-C0A0ADFB138B}">
      <dsp:nvSpPr>
        <dsp:cNvPr id="0" name=""/>
        <dsp:cNvSpPr/>
      </dsp:nvSpPr>
      <dsp:spPr>
        <a:xfrm>
          <a:off x="4567157" y="1790937"/>
          <a:ext cx="1955960" cy="397986"/>
        </a:xfrm>
        <a:prstGeom prst="rect">
          <a:avLst/>
        </a:prstGeom>
        <a:solidFill>
          <a:schemeClr val="accent5">
            <a:hueOff val="180003"/>
            <a:satOff val="4346"/>
            <a:lumOff val="-20980"/>
            <a:alphaOff val="0"/>
          </a:schemeClr>
        </a:solidFill>
        <a:ln w="12700" cap="flat" cmpd="sng" algn="ctr">
          <a:solidFill>
            <a:schemeClr val="accent5">
              <a:hueOff val="180003"/>
              <a:satOff val="4346"/>
              <a:lumOff val="-2098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rtlCol="0" anchor="ctr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>
              <a:latin typeface="+mn-lt"/>
            </a:rPr>
            <a:t>Titolo</a:t>
          </a:r>
        </a:p>
      </dsp:txBody>
      <dsp:txXfrm>
        <a:off x="4567157" y="1790937"/>
        <a:ext cx="1955960" cy="397986"/>
      </dsp:txXfrm>
    </dsp:sp>
    <dsp:sp modelId="{80CDBBF8-C6B4-4166-87C1-DC9120CC7586}">
      <dsp:nvSpPr>
        <dsp:cNvPr id="0" name=""/>
        <dsp:cNvSpPr/>
      </dsp:nvSpPr>
      <dsp:spPr>
        <a:xfrm>
          <a:off x="3915170" y="0"/>
          <a:ext cx="3259934" cy="1392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137160" numCol="1" spcCol="1270" rtlCol="0" anchor="b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it-IT" sz="1800" kern="1200"/>
            <a:t>Durante la presentazione, le note del relatore sono visibili nel monitor, ma non sono visibili al pubblico.</a:t>
          </a:r>
          <a:endParaRPr lang="it-IT" sz="1800" kern="1200" dirty="0">
            <a:latin typeface="+mn-lt"/>
          </a:endParaRPr>
        </a:p>
      </dsp:txBody>
      <dsp:txXfrm>
        <a:off x="3915170" y="0"/>
        <a:ext cx="3259934" cy="1392951"/>
      </dsp:txXfrm>
    </dsp:sp>
    <dsp:sp modelId="{89759DE5-9F8A-470E-A6D8-F13BB4DEE93D}">
      <dsp:nvSpPr>
        <dsp:cNvPr id="0" name=""/>
        <dsp:cNvSpPr/>
      </dsp:nvSpPr>
      <dsp:spPr>
        <a:xfrm>
          <a:off x="5545137" y="1472548"/>
          <a:ext cx="0" cy="318388"/>
        </a:xfrm>
        <a:prstGeom prst="line">
          <a:avLst/>
        </a:prstGeom>
        <a:noFill/>
        <a:ln w="6350" cap="flat" cmpd="sng" algn="ctr">
          <a:solidFill>
            <a:schemeClr val="accent5">
              <a:hueOff val="180003"/>
              <a:satOff val="4346"/>
              <a:lumOff val="-2098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CCF286-8B46-4A20-ACAC-84BA2D6EFBBC}">
      <dsp:nvSpPr>
        <dsp:cNvPr id="0" name=""/>
        <dsp:cNvSpPr/>
      </dsp:nvSpPr>
      <dsp:spPr>
        <a:xfrm>
          <a:off x="5505338" y="1392951"/>
          <a:ext cx="79597" cy="79597"/>
        </a:xfrm>
        <a:prstGeom prst="ellipse">
          <a:avLst/>
        </a:prstGeom>
        <a:solidFill>
          <a:schemeClr val="accent5">
            <a:hueOff val="180003"/>
            <a:satOff val="4346"/>
            <a:lumOff val="-20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CD3FF2-195B-429B-BC6F-5B5A7FED2BE2}">
      <dsp:nvSpPr>
        <dsp:cNvPr id="0" name=""/>
        <dsp:cNvSpPr/>
      </dsp:nvSpPr>
      <dsp:spPr>
        <a:xfrm>
          <a:off x="6523117" y="1790937"/>
          <a:ext cx="1955960" cy="397986"/>
        </a:xfrm>
        <a:prstGeom prst="rect">
          <a:avLst/>
        </a:prstGeom>
        <a:solidFill>
          <a:schemeClr val="accent5">
            <a:hueOff val="270005"/>
            <a:satOff val="6519"/>
            <a:lumOff val="-31471"/>
            <a:alphaOff val="0"/>
          </a:schemeClr>
        </a:solidFill>
        <a:ln w="12700" cap="flat" cmpd="sng" algn="ctr">
          <a:solidFill>
            <a:schemeClr val="accent5">
              <a:hueOff val="270005"/>
              <a:satOff val="6519"/>
              <a:lumOff val="-31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rtlCol="0" anchor="ctr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it-IT" sz="1800" kern="1200">
              <a:latin typeface="+mn-lt"/>
            </a:rPr>
            <a:t>Titolo</a:t>
          </a:r>
        </a:p>
      </dsp:txBody>
      <dsp:txXfrm>
        <a:off x="6523117" y="1790937"/>
        <a:ext cx="1955960" cy="397986"/>
      </dsp:txXfrm>
    </dsp:sp>
    <dsp:sp modelId="{1BB5FD64-47F9-47A3-911F-535BFE17A3B9}">
      <dsp:nvSpPr>
        <dsp:cNvPr id="0" name=""/>
        <dsp:cNvSpPr/>
      </dsp:nvSpPr>
      <dsp:spPr>
        <a:xfrm>
          <a:off x="5871130" y="2586910"/>
          <a:ext cx="3259934" cy="1392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7160" rIns="0" bIns="0" numCol="1" spcCol="1270" rtlCol="0" anchor="t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it-IT" sz="1800" kern="1200"/>
            <a:t>Il riquadro delle note è una casella che viene visualizzata sotto ogni diapositiva. Toccare per aggiungere note.</a:t>
          </a:r>
          <a:endParaRPr lang="it-IT" sz="1800" kern="1200" dirty="0">
            <a:latin typeface="+mn-lt"/>
          </a:endParaRPr>
        </a:p>
      </dsp:txBody>
      <dsp:txXfrm>
        <a:off x="5871130" y="2586910"/>
        <a:ext cx="3259934" cy="1392951"/>
      </dsp:txXfrm>
    </dsp:sp>
    <dsp:sp modelId="{FE9B27EB-7AC7-485A-9A55-41E8118F9EAF}">
      <dsp:nvSpPr>
        <dsp:cNvPr id="0" name=""/>
        <dsp:cNvSpPr/>
      </dsp:nvSpPr>
      <dsp:spPr>
        <a:xfrm>
          <a:off x="7501098" y="2188924"/>
          <a:ext cx="0" cy="318388"/>
        </a:xfrm>
        <a:prstGeom prst="line">
          <a:avLst/>
        </a:prstGeom>
        <a:noFill/>
        <a:ln w="6350" cap="flat" cmpd="sng" algn="ctr">
          <a:solidFill>
            <a:schemeClr val="accent5">
              <a:hueOff val="270005"/>
              <a:satOff val="6519"/>
              <a:lumOff val="-31471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BD4721-4664-4AD0-9F11-DBE7E0B207D5}">
      <dsp:nvSpPr>
        <dsp:cNvPr id="0" name=""/>
        <dsp:cNvSpPr/>
      </dsp:nvSpPr>
      <dsp:spPr>
        <a:xfrm>
          <a:off x="7461299" y="2507313"/>
          <a:ext cx="79597" cy="79597"/>
        </a:xfrm>
        <a:prstGeom prst="ellipse">
          <a:avLst/>
        </a:prstGeom>
        <a:solidFill>
          <a:schemeClr val="accent5">
            <a:hueOff val="270005"/>
            <a:satOff val="6519"/>
            <a:lumOff val="-31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E7832-9872-48C4-8E65-DCB39D4CDBDF}">
      <dsp:nvSpPr>
        <dsp:cNvPr id="0" name=""/>
        <dsp:cNvSpPr/>
      </dsp:nvSpPr>
      <dsp:spPr>
        <a:xfrm rot="5400000">
          <a:off x="9258065" y="1011950"/>
          <a:ext cx="397986" cy="1955960"/>
        </a:xfrm>
        <a:prstGeom prst="round2SameRect">
          <a:avLst/>
        </a:prstGeom>
        <a:solidFill>
          <a:schemeClr val="accent5">
            <a:hueOff val="360006"/>
            <a:satOff val="8692"/>
            <a:lumOff val="-41961"/>
            <a:alphaOff val="0"/>
          </a:schemeClr>
        </a:solidFill>
        <a:ln w="12700" cap="flat" cmpd="sng" algn="ctr">
          <a:solidFill>
            <a:schemeClr val="accent5">
              <a:hueOff val="360006"/>
              <a:satOff val="8692"/>
              <a:lumOff val="-4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rtlCol="0" anchor="ctr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it-IT" sz="1800" kern="1200">
              <a:latin typeface="+mn-lt"/>
            </a:rPr>
            <a:t>Titolo</a:t>
          </a:r>
        </a:p>
      </dsp:txBody>
      <dsp:txXfrm rot="-5400000">
        <a:off x="8479078" y="1810365"/>
        <a:ext cx="1936532" cy="359130"/>
      </dsp:txXfrm>
    </dsp:sp>
    <dsp:sp modelId="{1FA3C236-5719-4A33-A6BB-80FA85F940E3}">
      <dsp:nvSpPr>
        <dsp:cNvPr id="0" name=""/>
        <dsp:cNvSpPr/>
      </dsp:nvSpPr>
      <dsp:spPr>
        <a:xfrm>
          <a:off x="7827091" y="0"/>
          <a:ext cx="3259934" cy="13929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137160" numCol="1" spcCol="1270" rtlCol="0" anchor="b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it-IT" sz="1800" kern="1200"/>
            <a:t>Se il riquadro delle note non è visibile o è interamente ridotto a icona, fare clic su Note sulla barra delle attività nella parte inferiore della finestra di PowerPoint.</a:t>
          </a:r>
          <a:endParaRPr lang="it-IT" sz="1800" kern="1200" dirty="0">
            <a:latin typeface="+mn-lt"/>
          </a:endParaRPr>
        </a:p>
      </dsp:txBody>
      <dsp:txXfrm>
        <a:off x="7827091" y="0"/>
        <a:ext cx="3259934" cy="1392951"/>
      </dsp:txXfrm>
    </dsp:sp>
    <dsp:sp modelId="{18F1C823-9ACD-4FCD-8102-F468DCE57A45}">
      <dsp:nvSpPr>
        <dsp:cNvPr id="0" name=""/>
        <dsp:cNvSpPr/>
      </dsp:nvSpPr>
      <dsp:spPr>
        <a:xfrm>
          <a:off x="9457058" y="1472548"/>
          <a:ext cx="0" cy="318388"/>
        </a:xfrm>
        <a:prstGeom prst="line">
          <a:avLst/>
        </a:prstGeom>
        <a:noFill/>
        <a:ln w="6350" cap="flat" cmpd="sng" algn="ctr">
          <a:solidFill>
            <a:schemeClr val="accent5">
              <a:hueOff val="360006"/>
              <a:satOff val="8692"/>
              <a:lumOff val="-41961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AD0AB8-BBDF-4F0A-A6A0-850E289DD521}">
      <dsp:nvSpPr>
        <dsp:cNvPr id="0" name=""/>
        <dsp:cNvSpPr/>
      </dsp:nvSpPr>
      <dsp:spPr>
        <a:xfrm>
          <a:off x="9417260" y="1392951"/>
          <a:ext cx="79597" cy="79597"/>
        </a:xfrm>
        <a:prstGeom prst="ellipse">
          <a:avLst/>
        </a:prstGeom>
        <a:solidFill>
          <a:schemeClr val="accent5">
            <a:hueOff val="360006"/>
            <a:satOff val="8692"/>
            <a:lumOff val="-4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oundedRectangleTimeline">
  <dgm:title val="Sequenza temporale con rettangoli arrotondati"/>
  <dgm:desc val="Utilizzabile per mostrare un elenco di eventi in ordine cronologico. Una casella invisibile contiene la descrizione, mentre la data compare all'intero di rettangoli, tranne che per il primo e l'ultimo nodo in cui gli angoli del rettangolo sono arrotondati. Può visualizzare grandi quantità di testo e un formato data descrittivo lungo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animLvl val="lvl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18"/>
      <dgm:constr type="primFontSz" for="des" forName="Childtext" val="18"/>
      <dgm:constr type="primFontSz" for="des" forName="Childtext" refType="primFontSz" refFor="des" refForName="parent" op="lte"/>
      <dgm:constr type="w" for="ch" forName="composite" refType="w"/>
      <dgm:constr type="h" for="ch" forName="composite" refType="h"/>
      <dgm:constr type="w" for="ch" forName="spaceBetweenRectangles" refType="w" refFor="ch" refForName="composite" fact="-0.4"/>
      <dgm:constr type="w" for="ch" ptType="sibTrans" op="equ"/>
      <dgm:constr type="primFontSz" for="des" forName="parent" op="equ"/>
      <dgm:constr type="primFontSz" for="des" forName="Childtext" op="equ"/>
      <dgm:constr type="primFontSz" for="des" forName="parent1" val="18"/>
      <dgm:constr type="primFontSz" for="des" forName="Childtext1" val="18"/>
      <dgm:constr type="primFontSz" for="des" forName="Childtext1" refType="primFontSz" refFor="des" refForName="parent1" op="lte"/>
      <dgm:constr type="w" for="ch" forName="composite1" refType="w"/>
      <dgm:constr type="h" for="ch" forName="composite1" refType="h"/>
      <dgm:constr type="w" for="ch" forName="spaceBetweenRectangles1" refType="w" refFor="ch" refForName="composite1" fact="-0.4"/>
      <dgm:constr type="primFontSz" for="des" forName="parent1" op="equ"/>
      <dgm:constr type="primFontSz" for="des" forName="Childtext1" op="equ"/>
    </dgm:constrLst>
    <dgm:choose name="layoutByNodeCnt">
      <dgm:if name="twoOrLessNodes" axis="ch" ptType="node" func="cnt" op="lte" val="2">
        <dgm:forEach name="nodesForEach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choose name="casesForFirstAndLastNode1">
              <dgm:if name="startNode1" axis="self" ptType="node" func="pos" op="equ" val="1">
                <dgm:choose name="removeLineWhenOnlyOneNode1">
                  <dgm:if name="ifOnlyOneNode1" axis="followSib" ptType="node" func="cnt" op="equ" val="0">
                    <dgm:constrLst>
                      <dgm:constr type="w" for="ch" forName="parent" refType="w" fact="0.95"/>
                      <dgm:constr type="l" for="ch" forName="parent" refType="w" fact="0.025"/>
                      <dgm:constr type="t" for="ch" forName="parent" refType="h" fact="0.45"/>
                      <dgm:constr type="h" for="ch" forName="parent" refType="h" fact="0.1"/>
                      <dgm:constr type="l" for="ch" forName="Childtext" refType="w" fact="0.025"/>
                      <dgm:constr type="w" for="ch" forName="Childtext" refType="w" fact="0.95"/>
                      <dgm:constr type="h" for="ch" forName="Childtext" refType="h" fact="0.35"/>
                      <dgm:constr type="w" for="ch" forName="ConnectLine"/>
                      <dgm:constr type="h" for="ch" forName="ConnectLine" refType="h" fact="0.08"/>
                      <dgm:constr type="t" for="ch" forName="ConnectLine" refType="h" fact="0.37"/>
                      <dgm:constr type="ctrX" for="ch" forName="ConnectLine" refType="w" fact="0.5"/>
                      <dgm:constr type="w" for="ch" forName="ConnectLineEnd" refType="h" fact="0.02"/>
                      <dgm:constr type="h" for="ch" forName="ConnectLineEnd" refType="h" fact="0.02"/>
                      <dgm:constr type="t" for="ch" forName="ConnectLineEnd" refType="h" fact="0.35"/>
                      <dgm:constr type="ctrX" for="ch" forName="ConnectLineEnd" refType="w" fact="0.5"/>
                      <dgm:constr type="w" for="ch" forName="EmptyPane" refType="w"/>
                      <dgm:constr type="t" for="ch" forName="EmptyPane" refType="h" fact="0.55"/>
                      <dgm:constr type="h" for="ch" forName="EmptyPane" refType="h" fact="0.45"/>
                    </dgm:constrLst>
                  </dgm:if>
                  <dgm:else name="ifMoreThanOneNode1">
                    <dgm:constrLst>
                      <dgm:constr type="w" for="ch" forName="parent" refType="w" fact="0.6"/>
                      <dgm:constr type="l" for="ch" forName="parent" refType="w" fact="0.2"/>
                      <dgm:constr type="t" for="ch" forName="parent" refType="h" fact="0.45"/>
                      <dgm:constr type="h" for="ch" forName="parent" refType="h" fact="0.1"/>
                      <dgm:constr type="l" for="ch" forName="Childtext" refType="w" fact="0.2"/>
                      <dgm:constr type="w" for="ch" forName="Childtext" refType="w" fact="0.6"/>
                      <dgm:constr type="h" for="ch" forName="Childtext" refType="h" fact="0.35"/>
                      <dgm:constr type="w" for="ch" forName="ConnectLine"/>
                      <dgm:constr type="h" for="ch" forName="ConnectLine" refType="h" fact="0.08"/>
                      <dgm:constr type="t" for="ch" forName="ConnectLine" refType="h" fact="0.37"/>
                      <dgm:constr type="ctrX" for="ch" forName="ConnectLine" refType="w" fact="0.5"/>
                      <dgm:constr type="w" for="ch" forName="ConnectLineEnd" refType="h" fact="0.02"/>
                      <dgm:constr type="h" for="ch" forName="ConnectLineEnd" refType="h" fact="0.02"/>
                      <dgm:constr type="t" for="ch" forName="ConnectLineEnd" refType="h" fact="0.35"/>
                      <dgm:constr type="ctrX" for="ch" forName="ConnectLineEnd" refType="w" fact="0.5"/>
                      <dgm:constr type="w" for="ch" forName="EmptyPane" refType="w"/>
                      <dgm:constr type="t" for="ch" forName="EmptyPane" refType="h" fact="0.55"/>
                      <dgm:constr type="h" for="ch" forName="EmptyPane" refType="h" fact="0.45"/>
                    </dgm:constrLst>
                  </dgm:else>
                </dgm:choose>
              </dgm:if>
              <dgm:else name="notStartNode1">
                <dgm:constrLst>
                  <dgm:constr type="w" for="ch" forName="parent" refType="w" fact="0.6"/>
                  <dgm:constr type="l" for="ch" forName="parent" refType="w" fact="0.2"/>
                  <dgm:constr type="t" for="ch" forName="parent" refType="h" fact="0.45"/>
                  <dgm:constr type="h" for="ch" forName="parent" refType="h" fact="0.1"/>
                  <dgm:constr type="l" for="ch" forName="Childtext" refType="w" fact="0.2"/>
                  <dgm:constr type="w" for="ch" forName="Childtext" refType="w" fact="0.6"/>
                  <dgm:constr type="h" for="ch" forName="Childtext" refType="h" fact="0.35"/>
                  <dgm:constr type="t" for="ch" forName="Childtext" refType="h" fact="0.65"/>
                  <dgm:constr type="w" for="ch" forName="ConnectLine"/>
                  <dgm:constr type="h" for="ch" forName="ConnectLine" refType="h" fact="0.08"/>
                  <dgm:constr type="t" for="ch" forName="ConnectLine" refType="h" fact="0.55"/>
                  <dgm:constr type="ctrX" for="ch" forName="ConnectLine" refType="w" fact="0.5"/>
                  <dgm:constr type="w" for="ch" forName="ConnectLineEnd" refType="h" fact="0.02"/>
                  <dgm:constr type="h" for="ch" forName="ConnectLineEnd" refType="h" fact="0.02"/>
                  <dgm:constr type="b" for="ch" forName="ConnectLineEnd" refType="h" fact="0.65"/>
                  <dgm:constr type="ctrX" for="ch" forName="ConnectLineEnd" refType="w" fact="0.5"/>
                  <dgm:constr type="w" for="ch" forName="EmptyPane" refType="w"/>
                  <dgm:constr type="h" for="ch" forName="EmptyPane" refType="h" fact="0.45"/>
                </dgm:constrLst>
              </dgm:else>
            </dgm:choose>
            <dgm:layoutNode name="parent" styleLbl="alignNode1">
              <dgm:varLst>
                <dgm:chMax val="1"/>
                <dgm:chPref val="1"/>
                <dgm:bulletEnabled val="1"/>
              </dgm:varLst>
              <dgm:alg type="tx">
                <dgm:param type="txAnchorHorz" val="ctr"/>
                <dgm:param type="txAnchorVert" val="mid"/>
                <dgm:param type="parTxLTRAlign" val="ctr"/>
                <dgm:param type="parTxRTLAlign" val="ctr"/>
              </dgm:alg>
              <dgm:choose name="casesForFirstAndLastNode">
                <dgm:if name="startNode" axis="self" ptType="node" func="pos" op="equ" val="1">
                  <dgm:choose name="removeLineWhenOnlyOneNode">
                    <dgm:if name="ifOnlyOneNode" axis="followSib" ptType="node" func="cnt" op="equ" val="0">
                      <dgm:shape xmlns:r="http://schemas.openxmlformats.org/officeDocument/2006/relationships" type="roundRect" r:blip="">
                        <dgm:adjLst/>
                      </dgm:shape>
                    </dgm:if>
                    <dgm:else name="ifMoreThanOneNode">
                      <dgm:choose name="Name18">
                        <dgm:if name="Name19" func="var" arg="dir" op="equ" val="norm">
                          <dgm:shape xmlns:r="http://schemas.openxmlformats.org/officeDocument/2006/relationships" rot="-90" type="round2SameRect" r:blip="">
                            <dgm:adjLst/>
                          </dgm:shape>
                        </dgm:if>
                        <dgm:else name="Name20">
                          <dgm:shape xmlns:r="http://schemas.openxmlformats.org/officeDocument/2006/relationships" rot="90" type="round2SameRect" r:blip="">
                            <dgm:adjLst/>
                          </dgm:shape>
                        </dgm:else>
                      </dgm:choose>
                    </dgm:else>
                  </dgm:choose>
                </dgm:if>
                <dgm:else name="notStartNode">
                  <dgm:choose name="Name22">
                    <dgm:if name="Name23" axis="self" ptType="node" func="revPos" op="equ" val="1">
                      <dgm:choose name="Name24">
                        <dgm:if name="Name25" func="var" arg="dir" op="equ" val="norm">
                          <dgm:shape xmlns:r="http://schemas.openxmlformats.org/officeDocument/2006/relationships" rot="90" type="round2SameRect" r:blip="">
                            <dgm:adjLst/>
                          </dgm:shape>
                        </dgm:if>
                        <dgm:else name="Name26">
                          <dgm:shape xmlns:r="http://schemas.openxmlformats.org/officeDocument/2006/relationships" rot="-90" type="round2SameRect" r:blip="">
                            <dgm:adjLst/>
                          </dgm:shape>
                        </dgm:else>
                      </dgm:choose>
                    </dgm:if>
                    <dgm:else name="Name27">
                      <dgm:shape xmlns:r="http://schemas.openxmlformats.org/officeDocument/2006/relationships" type="rect" r:blip="">
                        <dgm:adjLst/>
                      </dgm:shape>
                    </dgm:else>
                  </dgm:choose>
                </dgm:else>
              </dgm:choose>
              <dgm:presOf axis="self" ptType="node"/>
              <dgm:constrLst>
                <dgm:constr type="lMarg" refType="primFontSz" fact="0.6"/>
                <dgm:constr type="rMarg" refType="primFontSz" fact="0.6"/>
                <dgm:constr type="tMarg" refType="primFontSz" fact="0.6"/>
                <dgm:constr type="bMarg" refType="primFontSz" fact="0.6"/>
              </dgm:constrLst>
              <dgm:ruleLst>
                <dgm:rule type="primFontSz" val="11" fact="NaN" max="NaN"/>
              </dgm:ruleLst>
            </dgm:layoutNode>
            <dgm:layoutNode name="Childtext" styleLbl="revTx">
              <dgm:varLst>
                <dgm:bulletEnabled val="1"/>
              </dgm:varLst>
              <dgm:choose name="casesForTxtDirLogic">
                <dgm:if name="Name77" axis="self" ptType="node" func="posOdd" op="equ" val="1">
                  <dgm:alg type="tx">
                    <dgm:param type="txAnchorVert" val="b"/>
                    <dgm:param type="txAnchorHorz" val="ctr"/>
                    <dgm:param type="parTxLTRAlign" val="ctr"/>
                    <dgm:param type="parTxRTLAlign" val="ctr"/>
                  </dgm:alg>
                  <dgm:constrLst>
                    <dgm:constr type="lMarg"/>
                    <dgm:constr type="rMarg"/>
                    <dgm:constr type="tMarg"/>
                    <dgm:constr type="bMarg" refType="primFontSz" fact="0.6"/>
                  </dgm:constrLst>
                </dgm:if>
                <dgm:else name="Name88">
                  <dgm:alg type="tx">
                    <dgm:param type="txAnchorVert" val="t"/>
                    <dgm:param type="txAnchorHorz" val="ctr"/>
                    <dgm:param type="parTxLTRAlign" val="ctr"/>
                    <dgm:param type="parTxRTLAlign" val="ctr"/>
                  </dgm:alg>
                  <dgm:constrLst>
                    <dgm:constr type="lMarg"/>
                    <dgm:constr type="rMarg"/>
                    <dgm:constr type="tMarg" refType="primFontSz" fact="0.6"/>
                    <dgm:constr type="bMarg"/>
                  </dgm:constrLst>
                </dgm:else>
              </dgm:choose>
              <dgm:shape xmlns:r="http://schemas.openxmlformats.org/officeDocument/2006/relationships" type="rect" r:blip="">
                <dgm:adjLst/>
              </dgm:shape>
              <dgm:presOf axis="ch" ptType="node"/>
              <dgm:ruleLst>
                <dgm:rule type="primFontSz" val="11" fact="NaN" max="NaN"/>
              </dgm:ruleLst>
            </dgm:layoutNode>
            <dgm:layoutNode name="ConnectLine" styleLbl="sibTrans1D1">
              <dgm:alg type="sp"/>
              <dgm:shape xmlns:r="http://schemas.openxmlformats.org/officeDocument/2006/relationships" type="line" r:blip="">
                <dgm:adjLst/>
                <dgm:extLst>
                  <a:ext uri="{B698B0E9-8C71-41B9-8309-B3DCBF30829C}">
                    <dgm1612:spPr xmlns:dgm1612="http://schemas.microsoft.com/office/drawing/2016/12/diagram">
                      <a:ln>
                        <a:prstDash val="dash"/>
                      </a:ln>
                    </dgm1612:spPr>
                  </a:ext>
                </dgm:extLst>
              </dgm:shape>
              <dgm:presOf/>
              <dgm:constrLst/>
            </dgm:layoutNode>
            <dgm:layoutNode name="ConnectLineEnd" styleLbl="l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/>
            </dgm:layoutNode>
            <dgm:layoutNode name="EmptyPa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</dgm:layoutNode>
          </dgm:layoutNode>
          <dgm:forEach name="Name28" axis="followSib" ptType="sibTrans" cnt="1">
            <dgm:layoutNode name="spaceBetweenRectangle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moreThanTwoNodes">
        <dgm:forEach name="nodesForEach1" axis="ch" ptType="node">
          <dgm:layoutNode name="composite1">
            <dgm:alg type="composite"/>
            <dgm:shape xmlns:r="http://schemas.openxmlformats.org/officeDocument/2006/relationships" r:blip="">
              <dgm:adjLst/>
            </dgm:shape>
            <dgm:choose name="casesForSnakingLogic21">
              <dgm:if name="oddNode21" axis="self" ptType="node" func="posOdd" op="equ" val="1">
                <dgm:constrLst>
                  <dgm:constr type="w" for="ch" forName="parent1" refType="w" fact="0.6"/>
                  <dgm:constr type="l" for="ch" forName="parent1" refType="w" fact="0.2"/>
                  <dgm:constr type="t" for="ch" forName="parent1" refType="h" fact="0.45"/>
                  <dgm:constr type="h" for="ch" forName="parent1" refType="h" fact="0.1"/>
                  <dgm:constr type="w" for="ch" forName="Childtext1" refType="w"/>
                  <dgm:constr type="h" for="ch" forName="Childtext1" refType="h" fact="0.35"/>
                  <dgm:constr type="w" for="ch" forName="ConnectLine1"/>
                  <dgm:constr type="h" for="ch" forName="ConnectLine1" refType="h" fact="0.08"/>
                  <dgm:constr type="t" for="ch" forName="ConnectLine1" refType="h" fact="0.37"/>
                  <dgm:constr type="ctrX" for="ch" forName="ConnectLine1" refType="w" fact="0.5"/>
                  <dgm:constr type="w" for="ch" forName="ConnectLineEnd1" refType="h" fact="0.02"/>
                  <dgm:constr type="h" for="ch" forName="ConnectLineEnd1" refType="h" fact="0.02"/>
                  <dgm:constr type="t" for="ch" forName="ConnectLineEnd1" refType="h" fact="0.35"/>
                  <dgm:constr type="ctrX" for="ch" forName="ConnectLineEnd1" refType="w" fact="0.5"/>
                  <dgm:constr type="w" for="ch" forName="EmptyPane1" refType="w"/>
                  <dgm:constr type="t" for="ch" forName="EmptyPane1" refType="h" fact="0.55"/>
                  <dgm:constr type="h" for="ch" forName="EmptyPane1" refType="h" fact="0.45"/>
                </dgm:constrLst>
              </dgm:if>
              <dgm:else name="evenNode2">
                <dgm:constrLst>
                  <dgm:constr type="w" for="ch" forName="parent1" refType="w" fact="0.6"/>
                  <dgm:constr type="l" for="ch" forName="parent1" refType="w" fact="0.2"/>
                  <dgm:constr type="t" for="ch" forName="parent1" refType="h" fact="0.45"/>
                  <dgm:constr type="h" for="ch" forName="parent1" refType="h" fact="0.1"/>
                  <dgm:constr type="w" for="ch" forName="Childtext1" refType="w"/>
                  <dgm:constr type="h" for="ch" forName="Childtext1" refType="h" fact="0.35"/>
                  <dgm:constr type="t" for="ch" forName="Childtext1" refType="h" fact="0.65"/>
                  <dgm:constr type="w" for="ch" forName="ConnectLine1"/>
                  <dgm:constr type="h" for="ch" forName="ConnectLine1" refType="h" fact="0.08"/>
                  <dgm:constr type="t" for="ch" forName="ConnectLine1" refType="h" fact="0.55"/>
                  <dgm:constr type="ctrX" for="ch" forName="ConnectLine1" refType="w" fact="0.5"/>
                  <dgm:constr type="w" for="ch" forName="ConnectLineEnd1" refType="h" fact="0.02"/>
                  <dgm:constr type="h" for="ch" forName="ConnectLineEnd1" refType="h" fact="0.02"/>
                  <dgm:constr type="b" for="ch" forName="ConnectLineEnd1" refType="h" fact="0.65"/>
                  <dgm:constr type="ctrX" for="ch" forName="ConnectLineEnd1" refType="w" fact="0.5"/>
                  <dgm:constr type="w" for="ch" forName="EmptyPane1" refType="w"/>
                  <dgm:constr type="h" for="ch" forName="EmptyPane1" refType="h" fact="0.45"/>
                </dgm:constrLst>
              </dgm:else>
            </dgm:choose>
            <dgm:layoutNode name="parent1" styleLbl="alignNode1">
              <dgm:varLst>
                <dgm:chMax val="1"/>
                <dgm:chPref val="1"/>
                <dgm:bulletEnabled val="1"/>
              </dgm:varLst>
              <dgm:alg type="tx">
                <dgm:param type="txAnchorHorz" val="ctr"/>
                <dgm:param type="txAnchorVert" val="mid"/>
                <dgm:param type="parTxLTRAlign" val="ctr"/>
                <dgm:param type="parTxRTLAlign" val="ctr"/>
              </dgm:alg>
              <dgm:choose name="casesForFirstAndLastNode12">
                <dgm:if name="startNode12" axis="self" ptType="node" func="pos" op="equ" val="1">
                  <dgm:choose name="removeLineWhenOnlyOneNode12">
                    <dgm:if name="ifOnlyOneNode12" axis="followSib" ptType="node" func="cnt" op="equ" val="0">
                      <dgm:shape xmlns:r="http://schemas.openxmlformats.org/officeDocument/2006/relationships" type="roundRect" r:blip="">
                        <dgm:adjLst/>
                      </dgm:shape>
                    </dgm:if>
                    <dgm:else name="ifMoreThanOneNode12">
                      <dgm:choose name="Name181">
                        <dgm:if name="Name191" func="var" arg="dir" op="equ" val="norm">
                          <dgm:shape xmlns:r="http://schemas.openxmlformats.org/officeDocument/2006/relationships" rot="-90" type="round2SameRect" r:blip="">
                            <dgm:adjLst/>
                          </dgm:shape>
                        </dgm:if>
                        <dgm:else name="Name201">
                          <dgm:shape xmlns:r="http://schemas.openxmlformats.org/officeDocument/2006/relationships" rot="90" type="round2SameRect" r:blip="">
                            <dgm:adjLst/>
                          </dgm:shape>
                        </dgm:else>
                      </dgm:choose>
                    </dgm:else>
                  </dgm:choose>
                </dgm:if>
                <dgm:else name="notStartNode12">
                  <dgm:choose name="Name221">
                    <dgm:if name="Name231" axis="self" ptType="node" func="revPos" op="equ" val="1">
                      <dgm:choose name="Name241">
                        <dgm:if name="Name251" func="var" arg="dir" op="equ" val="norm">
                          <dgm:shape xmlns:r="http://schemas.openxmlformats.org/officeDocument/2006/relationships" rot="90" type="round2SameRect" r:blip="">
                            <dgm:adjLst/>
                          </dgm:shape>
                        </dgm:if>
                        <dgm:else name="Name261">
                          <dgm:shape xmlns:r="http://schemas.openxmlformats.org/officeDocument/2006/relationships" rot="-90" type="round2SameRect" r:blip="">
                            <dgm:adjLst/>
                          </dgm:shape>
                        </dgm:else>
                      </dgm:choose>
                    </dgm:if>
                    <dgm:else name="Name271">
                      <dgm:shape xmlns:r="http://schemas.openxmlformats.org/officeDocument/2006/relationships" type="rect" r:blip="">
                        <dgm:adjLst/>
                      </dgm:shape>
                    </dgm:else>
                  </dgm:choose>
                </dgm:else>
              </dgm:choose>
              <dgm:presOf axis="self" ptType="node"/>
              <dgm:constrLst>
                <dgm:constr type="lMarg" refType="primFontSz" fact="0.6"/>
                <dgm:constr type="rMarg" refType="primFontSz" fact="0.6"/>
                <dgm:constr type="tMarg" refType="primFontSz" fact="0.6"/>
                <dgm:constr type="bMarg" refType="primFontSz" fact="0.6"/>
              </dgm:constrLst>
              <dgm:ruleLst>
                <dgm:rule type="primFontSz" val="11" fact="NaN" max="NaN"/>
              </dgm:ruleLst>
            </dgm:layoutNode>
            <dgm:layoutNode name="Childtext1" styleLbl="revTx">
              <dgm:varLst>
                <dgm:bulletEnabled val="1"/>
              </dgm:varLst>
              <dgm:choose name="casesForTxtDirLogic1">
                <dgm:if name="Name771" axis="self" ptType="node" func="posOdd" op="equ" val="1">
                  <dgm:alg type="tx">
                    <dgm:param type="txAnchorVert" val="b"/>
                    <dgm:param type="txAnchorHorz" val="ctr"/>
                    <dgm:param type="parTxLTRAlign" val="ctr"/>
                    <dgm:param type="parTxRTLAlign" val="ctr"/>
                  </dgm:alg>
                  <dgm:constrLst>
                    <dgm:constr type="lMarg"/>
                    <dgm:constr type="rMarg"/>
                    <dgm:constr type="tMarg"/>
                    <dgm:constr type="bMarg" refType="primFontSz" fact="0.6"/>
                  </dgm:constrLst>
                </dgm:if>
                <dgm:else name="Name881">
                  <dgm:alg type="tx">
                    <dgm:param type="txAnchorVert" val="t"/>
                    <dgm:param type="txAnchorHorz" val="ctr"/>
                    <dgm:param type="parTxLTRAlign" val="ctr"/>
                    <dgm:param type="parTxRTLAlign" val="ctr"/>
                  </dgm:alg>
                  <dgm:constrLst>
                    <dgm:constr type="lMarg"/>
                    <dgm:constr type="rMarg"/>
                    <dgm:constr type="tMarg" refType="primFontSz" fact="0.6"/>
                    <dgm:constr type="bMarg"/>
                  </dgm:constrLst>
                </dgm:else>
              </dgm:choose>
              <dgm:shape xmlns:r="http://schemas.openxmlformats.org/officeDocument/2006/relationships" type="rect" r:blip="">
                <dgm:adjLst/>
              </dgm:shape>
              <dgm:presOf axis="ch" ptType="node"/>
              <dgm:ruleLst>
                <dgm:rule type="primFontSz" val="11" fact="NaN" max="NaN"/>
              </dgm:ruleLst>
            </dgm:layoutNode>
            <dgm:layoutNode name="ConnectLine1" styleLbl="sibTrans1D1">
              <dgm:alg type="sp"/>
              <dgm:shape xmlns:r="http://schemas.openxmlformats.org/officeDocument/2006/relationships" type="line" r:blip="">
                <dgm:adjLst/>
                <dgm:extLst>
                  <a:ext uri="{B698B0E9-8C71-41B9-8309-B3DCBF30829C}">
                    <dgm1612:spPr xmlns:dgm1612="http://schemas.microsoft.com/office/drawing/2016/12/diagram">
                      <a:ln>
                        <a:prstDash val="dash"/>
                      </a:ln>
                    </dgm1612:spPr>
                  </a:ext>
                </dgm:extLst>
              </dgm:shape>
              <dgm:presOf/>
              <dgm:constrLst/>
            </dgm:layoutNode>
            <dgm:layoutNode name="ConnectLineEnd1" styleLbl="l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/>
            </dgm:layoutNode>
            <dgm:layoutNode name="EmptyPane1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</dgm:layoutNode>
          </dgm:layoutNode>
          <dgm:forEach name="Name281" axis="followSib" ptType="sibTrans" cnt="1">
            <dgm:layoutNode name="spaceBetweenRectangles1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045FDDA-C8F8-4640-B291-3034A1C41F02}" type="datetime1">
              <a:rPr lang="it-IT" smtClean="0"/>
              <a:t>21/06/2022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23CDBB5-5B4A-4483-935D-A73935186B4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8B9F0A1-F219-446B-A3CE-307DCA1AC676}" type="datetime1">
              <a:rPr lang="it-IT" smtClean="0"/>
              <a:t>21/06/2022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dirty="0"/>
              <a:t>Fare clic per modificare lo stile del titolo</a:t>
            </a:r>
          </a:p>
          <a:p>
            <a:pPr lvl="1" rtl="0"/>
            <a:r>
              <a:rPr lang="it-IT" dirty="0"/>
              <a:t>Secondo livello</a:t>
            </a:r>
          </a:p>
          <a:p>
            <a:pPr lvl="2" rtl="0"/>
            <a:r>
              <a:rPr lang="it-IT" dirty="0"/>
              <a:t>Terzo livello</a:t>
            </a:r>
          </a:p>
          <a:p>
            <a:pPr lvl="3" rtl="0"/>
            <a:r>
              <a:rPr lang="it-IT" dirty="0"/>
              <a:t>Quarto livello</a:t>
            </a:r>
          </a:p>
          <a:p>
            <a:pPr lvl="4" rtl="0"/>
            <a:r>
              <a:rPr lang="it-IT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7CCE34D-CFF1-4FFE-815B-D050E7ED2DFD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it-IT" smtClean="0"/>
              <a:t>1</a:t>
            </a:fld>
            <a:endParaRPr lang="it-IT" dirty="0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C7DE13F-B5DE-4C87-A69A-46B39231F29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D4B92E9E-EF61-45A4-8936-73F55BFD2495}" type="datetime1">
              <a:rPr lang="it-IT" smtClean="0"/>
              <a:t>21/06/2022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it-IT" smtClean="0"/>
              <a:t>3</a:t>
            </a:fld>
            <a:endParaRPr lang="it-IT" dirty="0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FA6D876-67AC-48DE-B1AE-755434EF82E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8E80BAE1-7A3E-4F51-8113-A48812A0F3D7}" type="datetime1">
              <a:rPr lang="it-IT" smtClean="0"/>
              <a:t>21/06/2022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0331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it-IT" smtClean="0"/>
              <a:t>4</a:t>
            </a:fld>
            <a:endParaRPr lang="it-IT" dirty="0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CF4C4C1-F3E0-4C63-BC0E-6368F730C33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52E4E523-994D-4DC1-A1D8-BBD0C9941BD3}" type="datetime1">
              <a:rPr lang="it-IT" smtClean="0"/>
              <a:t>21/06/2022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6550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it-IT" smtClean="0"/>
              <a:t>8</a:t>
            </a:fld>
            <a:endParaRPr lang="it-IT" dirty="0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D8019EC-6270-40CD-B8EF-3A0AA82AE8A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CE000886-97AE-46FF-B4A5-227A0C150FE4}" type="datetime1">
              <a:rPr lang="it-IT" smtClean="0"/>
              <a:t>21/06/2022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330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DC0559-D619-4E56-BF6F-3712370C2150}" type="slidenum">
              <a:rPr lang="it-IT" smtClean="0"/>
              <a:t>9</a:t>
            </a:fld>
            <a:endParaRPr lang="it-IT" dirty="0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D915768-B9A9-4DBA-A109-23ADBEFF0ED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CDA9C8A8-B4AA-47B5-B75E-5985019D70B3}" type="datetime1">
              <a:rPr lang="it-IT" smtClean="0"/>
              <a:t>21/06/2022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4541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it-IT" smtClean="0"/>
              <a:t>10</a:t>
            </a:fld>
            <a:endParaRPr lang="it-IT" dirty="0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8B0683C-CBC2-4EFA-AC0E-6E7ED02A9AE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94D6F438-3984-48D9-A44A-3032DBC84222}" type="datetime1">
              <a:rPr lang="it-IT" smtClean="0"/>
              <a:t>21/06/2022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304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it-IT" smtClean="0"/>
              <a:t>12</a:t>
            </a:fld>
            <a:endParaRPr lang="it-IT" dirty="0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3CCA2E-3ED6-4E80-9F79-23C00973F54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C77806B8-A3B5-41B2-A97B-17095B68E37A}" type="datetime1">
              <a:rPr lang="it-IT" smtClean="0"/>
              <a:t>21/06/2022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0892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it-IT" sz="4800"/>
              <a:t>3DFloat</a:t>
            </a:r>
          </a:p>
        </p:txBody>
      </p:sp>
      <p:sp>
        <p:nvSpPr>
          <p:cNvPr id="14" name="Segnaposto immagine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dirty="0"/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igura a mano libera: Forma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dirty="0"/>
            </a:p>
          </p:txBody>
        </p:sp>
        <p:sp>
          <p:nvSpPr>
            <p:cNvPr id="11" name="Ovale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dirty="0"/>
            </a:p>
          </p:txBody>
        </p:sp>
      </p:grp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 rtlCol="0"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lonna contenut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po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Figura a mano libera: Forma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it-IT" noProof="0"/>
            </a:p>
          </p:txBody>
        </p:sp>
        <p:sp>
          <p:nvSpPr>
            <p:cNvPr id="36" name="Figura a mano libera: Forma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it-IT" noProof="0">
                <a:solidFill>
                  <a:schemeClr val="tx1"/>
                </a:solidFill>
              </a:endParaRPr>
            </a:p>
          </p:txBody>
        </p:sp>
        <p:sp>
          <p:nvSpPr>
            <p:cNvPr id="37" name="Ovale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/>
            </a:p>
          </p:txBody>
        </p:sp>
        <p:sp>
          <p:nvSpPr>
            <p:cNvPr id="38" name="Ovale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/>
            </a:p>
          </p:txBody>
        </p:sp>
      </p:grpSp>
      <p:sp>
        <p:nvSpPr>
          <p:cNvPr id="19" name="Figura a mano libera: Forma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dirty="0"/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dirty="0"/>
          </a:p>
        </p:txBody>
      </p:sp>
      <p:sp>
        <p:nvSpPr>
          <p:cNvPr id="15" name="Titolo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it-IT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it-IT"/>
              <a:t>Fare clic per modificare lo stile del titolo dello schema</a:t>
            </a:r>
          </a:p>
        </p:txBody>
      </p:sp>
      <p:sp>
        <p:nvSpPr>
          <p:cNvPr id="16" name="Segnaposto testo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17" name="Segnaposto contenuto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9476" y="2432304"/>
            <a:ext cx="3563936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it-IT" dirty="0"/>
              <a:t>Fare clic per modificare lo stile del titolo</a:t>
            </a:r>
          </a:p>
          <a:p>
            <a:pPr lvl="1" rtl="0"/>
            <a:r>
              <a:rPr lang="it-IT" dirty="0"/>
              <a:t>Secondo livello</a:t>
            </a:r>
          </a:p>
          <a:p>
            <a:pPr lvl="2" rtl="0"/>
            <a:r>
              <a:rPr lang="it-IT" dirty="0"/>
              <a:t>Terzo livello</a:t>
            </a:r>
          </a:p>
          <a:p>
            <a:pPr lvl="3" rtl="0"/>
            <a:r>
              <a:rPr lang="it-IT" dirty="0"/>
              <a:t>Quarto livello</a:t>
            </a:r>
          </a:p>
          <a:p>
            <a:pPr lvl="4" rtl="0"/>
            <a:r>
              <a:rPr lang="it-IT" dirty="0"/>
              <a:t>Quinto livello</a:t>
            </a:r>
          </a:p>
        </p:txBody>
      </p:sp>
      <p:sp>
        <p:nvSpPr>
          <p:cNvPr id="22" name="Segnaposto testo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it-IT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Segnaposto contenuto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18" name="Segnaposto testo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it-IT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it-IT"/>
              <a:t>Fare clic per MODIFICARE</a:t>
            </a:r>
          </a:p>
        </p:txBody>
      </p:sp>
      <p:sp>
        <p:nvSpPr>
          <p:cNvPr id="21" name="Segnaposto contenuto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Martedì 2 febbraio 20XX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Riepi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it-IT"/>
              <a:t>Fare clic per modificare lo stile del titolo dello schema</a:t>
            </a:r>
          </a:p>
        </p:txBody>
      </p:sp>
      <p:sp>
        <p:nvSpPr>
          <p:cNvPr id="10" name="Segnaposto immagine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Martedì 2 febbraio 20XX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Formula di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olo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1" name="Sottotitolo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it-IT">
                <a:solidFill>
                  <a:schemeClr val="tx1">
                    <a:alpha val="60000"/>
                  </a:schemeClr>
                </a:solidFill>
              </a:rPr>
              <a:t>Fare clic per modificare lo stile del sottotitolo dello schema</a:t>
            </a:r>
            <a:endParaRPr lang="it-IT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Segnaposto immagine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2" name="Segnaposto immagine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grpSp>
        <p:nvGrpSpPr>
          <p:cNvPr id="43" name="Gruppo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igura a mano libera: Forma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it-IT" noProof="0">
                <a:solidFill>
                  <a:schemeClr val="tx1"/>
                </a:solidFill>
              </a:endParaRPr>
            </a:p>
          </p:txBody>
        </p:sp>
        <p:sp>
          <p:nvSpPr>
            <p:cNvPr id="45" name="Ovale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/>
            </a:p>
          </p:txBody>
        </p:sp>
        <p:sp>
          <p:nvSpPr>
            <p:cNvPr id="46" name="Figura a mano libera: Forma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it-IT" noProof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/>
            </a:p>
          </p:txBody>
        </p:sp>
        <p:sp>
          <p:nvSpPr>
            <p:cNvPr id="21" name="Ovale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/>
            </a:p>
          </p:txBody>
        </p:sp>
      </p:grp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Martedì 2 febbraio 20XX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rtlCol="0"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Martedì 2 febbraio 20XX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19" name="Figura a mano libera: Forma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/>
          </a:p>
        </p:txBody>
      </p:sp>
      <p:grpSp>
        <p:nvGrpSpPr>
          <p:cNvPr id="34" name="Gruppo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igura a mano libera: Forma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it-IT" noProof="0"/>
            </a:p>
          </p:txBody>
        </p:sp>
        <p:sp>
          <p:nvSpPr>
            <p:cNvPr id="36" name="Figura a mano libera: Forma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it-IT" noProof="0">
                <a:solidFill>
                  <a:schemeClr val="tx1"/>
                </a:solidFill>
              </a:endParaRPr>
            </a:p>
          </p:txBody>
        </p:sp>
        <p:sp>
          <p:nvSpPr>
            <p:cNvPr id="37" name="Ovale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/>
            </a:p>
          </p:txBody>
        </p:sp>
        <p:sp>
          <p:nvSpPr>
            <p:cNvPr id="38" name="Ovale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e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dirty="0"/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igura a mano libera: Forma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/>
            </a:p>
          </p:txBody>
        </p:sp>
        <p:sp>
          <p:nvSpPr>
            <p:cNvPr id="21" name="Ovale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Martedì 2 febbraio 20XX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Martedì 2 febbraio 20XX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igura a mano libera: Forma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dirty="0"/>
            </a:p>
          </p:txBody>
        </p:sp>
        <p:sp>
          <p:nvSpPr>
            <p:cNvPr id="12" name="Ovale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dirty="0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rtlCol="0"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Martedì 2 febbraio 20XX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rtlCol="0" anchor="b" anchorCtr="0">
            <a:noAutofit/>
          </a:bodyPr>
          <a:lstStyle>
            <a:lvl1pPr>
              <a:defRPr/>
            </a:lvl1pPr>
          </a:lstStyle>
          <a:p>
            <a:pPr rtl="0"/>
            <a:r>
              <a:rPr lang="it-IT"/>
              <a:t>Fare clic per inserire il titolo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rtlCol="0" anchor="t" anchorCtr="0">
            <a:noAutofit/>
          </a:bodyPr>
          <a:lstStyle>
            <a:lvl1pPr>
              <a:buNone/>
              <a:defRPr/>
            </a:lvl1pPr>
          </a:lstStyle>
          <a:p>
            <a:pPr rtl="0">
              <a:lnSpc>
                <a:spcPct val="120000"/>
              </a:lnSpc>
            </a:pPr>
            <a:r>
              <a:rPr lang="it-IT" sz="1600"/>
              <a:t>Fare clic per inserire il testo</a:t>
            </a:r>
          </a:p>
        </p:txBody>
      </p:sp>
      <p:sp>
        <p:nvSpPr>
          <p:cNvPr id="17" name="Segnaposto immagine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2" name="Segnaposto immagine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5" name="Segnaposto immagine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Martedì 2 febbraio 20XX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dirty="0"/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Figura a mano libera: Forma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dirty="0"/>
            </a:p>
          </p:txBody>
        </p:sp>
        <p:sp>
          <p:nvSpPr>
            <p:cNvPr id="12" name="Ovale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12" name="Segnaposto immagine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8" name="Segnaposto immagine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9" name="Segnaposto immagine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0" name="Segnaposto immagine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Martedì 2 febbraio 20XX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1" name="Segnaposto contenuto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terruzione di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immagine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Martedì 2 febbraio 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5" name="Titolo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>
            <a:lvl1pPr>
              <a:defRPr sz="6400"/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16" name="Sottotitolo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it-IT">
                <a:solidFill>
                  <a:schemeClr val="tx1">
                    <a:alpha val="60000"/>
                  </a:schemeClr>
                </a:solidFill>
              </a:rPr>
              <a:t>Fare clic per modificare lo stile del sottotitolo dello schema</a:t>
            </a:r>
            <a:endParaRPr lang="it-IT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nterruzione di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immagine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6" name="Sottotitolo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 rtlCol="0"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pPr rtl="0"/>
            <a:r>
              <a:rPr lang="it-IT" noProof="0">
                <a:solidFill>
                  <a:schemeClr val="tx1">
                    <a:alpha val="60000"/>
                  </a:schemeClr>
                </a:solidFill>
              </a:rPr>
              <a:t>Fare clic per modificare lo stile del sottotitolo dello schema</a:t>
            </a:r>
          </a:p>
        </p:txBody>
      </p:sp>
      <p:sp>
        <p:nvSpPr>
          <p:cNvPr id="15" name="Titolo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rtlCol="0"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Sequenza temporale dia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it-IT" noProof="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e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 dirty="0"/>
            </a:p>
          </p:txBody>
        </p:sp>
        <p:sp>
          <p:nvSpPr>
            <p:cNvPr id="15" name="Ovale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 dirty="0"/>
            </a:p>
          </p:txBody>
        </p:sp>
        <p:sp>
          <p:nvSpPr>
            <p:cNvPr id="16" name="Figura a mano libera: Forma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it-IT" noProof="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it-IT" dirty="0"/>
            </a:lvl1pPr>
          </a:lstStyle>
          <a:p>
            <a:pPr lvl="0" rtl="0">
              <a:lnSpc>
                <a:spcPct val="100000"/>
              </a:lnSpc>
            </a:pPr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 rtlCol="0">
            <a:noAutofit/>
          </a:bodyPr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/>
              <a:t>Martedì 2 febbraio 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/>
              <a:t>Testo del piè di pagina di esempio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rtlCol="0" anchor="b" anchorCtr="0">
            <a:noAutofit/>
          </a:bodyPr>
          <a:lstStyle>
            <a:lvl1pPr>
              <a:defRPr sz="40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Figura a mano libera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 dirty="0"/>
            </a:p>
          </p:txBody>
        </p:sp>
        <p:sp>
          <p:nvSpPr>
            <p:cNvPr id="10" name="Figura a mano libera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 dirty="0"/>
            </a:p>
          </p:txBody>
        </p:sp>
        <p:sp>
          <p:nvSpPr>
            <p:cNvPr id="11" name="Figura a mano libera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 dirty="0"/>
            </a:p>
          </p:txBody>
        </p:sp>
      </p:grpSp>
      <p:sp>
        <p:nvSpPr>
          <p:cNvPr id="12" name="Ovale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17" name="Segnaposto contenuto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15" name="Segnaposto immagine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Martedì 2 febbraio 20XX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it-IT" dirty="0"/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40" name="Titolo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 rtlCol="0">
            <a:noAutofit/>
          </a:bodyPr>
          <a:lstStyle/>
          <a:p>
            <a:pPr rtl="0"/>
            <a:r>
              <a:rPr lang="it-IT"/>
              <a:t>Team</a:t>
            </a:r>
          </a:p>
        </p:txBody>
      </p:sp>
      <p:grpSp>
        <p:nvGrpSpPr>
          <p:cNvPr id="51" name="Gruppo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Figura a mano libera: Forma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it-IT" noProof="0"/>
            </a:p>
          </p:txBody>
        </p:sp>
        <p:sp>
          <p:nvSpPr>
            <p:cNvPr id="53" name="Figura a mano libera: Forma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it-IT" noProof="0">
                <a:solidFill>
                  <a:schemeClr val="tx1"/>
                </a:solidFill>
              </a:endParaRPr>
            </a:p>
          </p:txBody>
        </p:sp>
        <p:sp>
          <p:nvSpPr>
            <p:cNvPr id="54" name="Ovale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/>
            </a:p>
          </p:txBody>
        </p:sp>
        <p:sp>
          <p:nvSpPr>
            <p:cNvPr id="55" name="Ovale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noProof="0"/>
            </a:p>
          </p:txBody>
        </p:sp>
      </p:grpSp>
      <p:sp>
        <p:nvSpPr>
          <p:cNvPr id="56" name="Segnaposto immagine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57" name="Segnaposto immagine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58" name="Segnaposto immagine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59" name="Segnaposto immagine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63" name="Segnaposto testo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it-IT"/>
              <a:t>Nome</a:t>
            </a:r>
          </a:p>
        </p:txBody>
      </p:sp>
      <p:sp>
        <p:nvSpPr>
          <p:cNvPr id="61" name="Segnaposto testo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it-IT"/>
              <a:t>Titolo</a:t>
            </a:r>
          </a:p>
        </p:txBody>
      </p:sp>
      <p:sp>
        <p:nvSpPr>
          <p:cNvPr id="65" name="Segnaposto testo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it-IT"/>
              <a:t>Nome</a:t>
            </a:r>
          </a:p>
        </p:txBody>
      </p:sp>
      <p:sp>
        <p:nvSpPr>
          <p:cNvPr id="64" name="Segnaposto testo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it-IT"/>
              <a:t>Titolo</a:t>
            </a:r>
          </a:p>
        </p:txBody>
      </p:sp>
      <p:sp>
        <p:nvSpPr>
          <p:cNvPr id="67" name="Segnaposto testo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it-IT"/>
              <a:t>Nome</a:t>
            </a:r>
          </a:p>
        </p:txBody>
      </p:sp>
      <p:sp>
        <p:nvSpPr>
          <p:cNvPr id="66" name="Segnaposto testo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it-IT"/>
              <a:t>Titolo</a:t>
            </a:r>
          </a:p>
        </p:txBody>
      </p:sp>
      <p:sp>
        <p:nvSpPr>
          <p:cNvPr id="69" name="Segnaposto testo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it-IT"/>
              <a:t>Nome</a:t>
            </a:r>
          </a:p>
        </p:txBody>
      </p:sp>
      <p:sp>
        <p:nvSpPr>
          <p:cNvPr id="68" name="Segnaposto testo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it-IT"/>
              <a:t>Titolo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Martedì 2 febbraio 20XX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lonna contenuto 2 (diapositiva di confront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e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it-IT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it-IT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Martedì 2 febbraio 20XX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 rtl="0">
              <a:lnSpc>
                <a:spcPct val="100000"/>
              </a:lnSpc>
            </a:pPr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 rtl="0"/>
            <a:r>
              <a:rPr lang="it-IT"/>
              <a:t>Fare clic per modificare lo stile del titolo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it-IT"/>
              <a:t>Martedì 2 febbraio 20XX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it-IT"/>
              <a:t>Testo del piè di pagina di esempio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fld id="{DBA1B0FB-D917-4C8C-928F-313BD683BF39}" type="slidenum">
              <a:rPr lang="it-IT" noProof="0" smtClean="0"/>
              <a:pPr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it-IT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9414" y="1051551"/>
            <a:ext cx="3565524" cy="2384898"/>
          </a:xfrm>
        </p:spPr>
        <p:txBody>
          <a:bodyPr rtlCol="0" anchor="b" anchorCtr="0">
            <a:normAutofit/>
          </a:bodyPr>
          <a:lstStyle/>
          <a:p>
            <a:pPr rtl="0"/>
            <a:r>
              <a:rPr lang="it-IT" sz="4400" dirty="0"/>
              <a:t>Titolo della presentazione</a:t>
            </a:r>
          </a:p>
        </p:txBody>
      </p:sp>
      <p:pic>
        <p:nvPicPr>
          <p:cNvPr id="14" name="Segnaposto immagine 13" descr="Sfondo digitale punti dati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452360" cy="6858000"/>
          </a:xfrm>
        </p:spPr>
      </p:pic>
      <p:sp>
        <p:nvSpPr>
          <p:cNvPr id="3" name="Sottotitolo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 rtlCol="0">
            <a:normAutofit/>
          </a:bodyPr>
          <a:lstStyle/>
          <a:p>
            <a:pPr rtl="0"/>
            <a:r>
              <a:rPr lang="it-IT"/>
              <a:t>Nome del relatore</a:t>
            </a:r>
          </a:p>
        </p:txBody>
      </p: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po 24">
            <a:extLst>
              <a:ext uri="{FF2B5EF4-FFF2-40B4-BE49-F238E27FC236}">
                <a16:creationId xmlns:a16="http://schemas.microsoft.com/office/drawing/2014/main" id="{D10F3D66-0109-4903-90B9-66D0E288F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79261" y="2030035"/>
            <a:ext cx="1335600" cy="1262947"/>
            <a:chOff x="10145015" y="2343978"/>
            <a:chExt cx="1335600" cy="1262947"/>
          </a:xfrm>
        </p:grpSpPr>
        <p:sp>
          <p:nvSpPr>
            <p:cNvPr id="26" name="Figura a mano libera: Forma 25">
              <a:extLst>
                <a:ext uri="{FF2B5EF4-FFF2-40B4-BE49-F238E27FC236}">
                  <a16:creationId xmlns:a16="http://schemas.microsoft.com/office/drawing/2014/main" id="{57DAB968-9B52-4EFF-AD39-7657DFEA6E48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400615" y="2343978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732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dirty="0"/>
            </a:p>
          </p:txBody>
        </p:sp>
        <p:sp>
          <p:nvSpPr>
            <p:cNvPr id="27" name="Ovale 26">
              <a:extLst>
                <a:ext uri="{FF2B5EF4-FFF2-40B4-BE49-F238E27FC236}">
                  <a16:creationId xmlns:a16="http://schemas.microsoft.com/office/drawing/2014/main" id="{962BE440-9634-4380-B142-5DB692420C52}"/>
                </a:ext>
              </a:extLst>
            </p:cNvPr>
            <p:cNvSpPr/>
            <p:nvPr/>
          </p:nvSpPr>
          <p:spPr>
            <a:xfrm rot="13500000">
              <a:off x="10415015" y="21798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dirty="0"/>
            </a:p>
          </p:txBody>
        </p:sp>
      </p:grpSp>
      <p:sp>
        <p:nvSpPr>
          <p:cNvPr id="7" name="Titolo 6">
            <a:extLst>
              <a:ext uri="{FF2B5EF4-FFF2-40B4-BE49-F238E27FC236}">
                <a16:creationId xmlns:a16="http://schemas.microsoft.com/office/drawing/2014/main" id="{4B18D636-CC10-4B1E-AA38-419DCCF2D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rtlCol="0">
            <a:normAutofit/>
          </a:bodyPr>
          <a:lstStyle/>
          <a:p>
            <a:pPr rtl="0"/>
            <a:r>
              <a:rPr lang="it-IT"/>
              <a:t>Contenuto </a:t>
            </a:r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0D098C43-2F2A-4100-89BC-593103929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rtlCol="0"/>
          <a:lstStyle/>
          <a:p>
            <a:pPr rtl="0"/>
            <a:r>
              <a:rPr lang="it-IT"/>
              <a:t>Sottotitolo</a:t>
            </a:r>
            <a:endParaRPr lang="it-IT" dirty="0"/>
          </a:p>
        </p:txBody>
      </p:sp>
      <p:sp>
        <p:nvSpPr>
          <p:cNvPr id="10" name="Segnaposto contenuto 9">
            <a:extLst>
              <a:ext uri="{FF2B5EF4-FFF2-40B4-BE49-F238E27FC236}">
                <a16:creationId xmlns:a16="http://schemas.microsoft.com/office/drawing/2014/main" id="{1DB251F7-EBE7-46AC-A920-FFE2C5AF6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 rtlCol="0"/>
          <a:lstStyle/>
          <a:p>
            <a:pPr rtl="0"/>
            <a:r>
              <a:rPr lang="it-IT"/>
              <a:t>Aggiungere testo, immagini, disegni e video. </a:t>
            </a:r>
          </a:p>
          <a:p>
            <a:pPr rtl="0"/>
            <a:r>
              <a:rPr lang="it-IT"/>
              <a:t>Aggiungere transizioni, animazioni e movimento. </a:t>
            </a:r>
          </a:p>
          <a:p>
            <a:pPr rtl="0"/>
            <a:r>
              <a:rPr lang="it-IT"/>
              <a:t>Salva in OneDrive per accedere alle presentazioni dal computer, dal tablet o dal telefono. </a:t>
            </a:r>
          </a:p>
        </p:txBody>
      </p:sp>
      <p:sp>
        <p:nvSpPr>
          <p:cNvPr id="11" name="Segnaposto testo 10">
            <a:extLst>
              <a:ext uri="{FF2B5EF4-FFF2-40B4-BE49-F238E27FC236}">
                <a16:creationId xmlns:a16="http://schemas.microsoft.com/office/drawing/2014/main" id="{60726BA7-44D6-4116-90E3-38325026EA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rtlCol="0"/>
          <a:lstStyle/>
          <a:p>
            <a:pPr rtl="0"/>
            <a:r>
              <a:rPr lang="it-IT"/>
              <a:t>Sottotitolo</a:t>
            </a:r>
          </a:p>
        </p:txBody>
      </p:sp>
      <p:sp>
        <p:nvSpPr>
          <p:cNvPr id="12" name="Segnaposto contenuto 11">
            <a:extLst>
              <a:ext uri="{FF2B5EF4-FFF2-40B4-BE49-F238E27FC236}">
                <a16:creationId xmlns:a16="http://schemas.microsoft.com/office/drawing/2014/main" id="{7FB7F30B-2A84-4C44-BC5A-E826ED6E74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 rtlCol="0"/>
          <a:lstStyle/>
          <a:p>
            <a:pPr rtl="0"/>
            <a:r>
              <a:rPr lang="it-IT" dirty="0"/>
              <a:t>Apri il riquadro Idee per progetti per applicare trasformazioni immediate alle diapositive. </a:t>
            </a:r>
          </a:p>
          <a:p>
            <a:pPr rtl="0"/>
            <a:r>
              <a:rPr lang="it-IT" dirty="0"/>
              <a:t>Quando avremo idee per i progetti, le mostreremo lì. </a:t>
            </a:r>
          </a:p>
          <a:p>
            <a:pPr rtl="0"/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329F70-04F7-4C70-BCF8-D4371F54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it-IT"/>
              <a:t>Martedì 2 febbraio 20XX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A3302E-502D-4151-81C9-5FD6AF95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22" name="Figura a mano libera: Forma 21">
            <a:extLst>
              <a:ext uri="{FF2B5EF4-FFF2-40B4-BE49-F238E27FC236}">
                <a16:creationId xmlns:a16="http://schemas.microsoft.com/office/drawing/2014/main" id="{C6F3814E-455F-456B-B1AF-7B993965A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4295775" y="0"/>
            <a:ext cx="360000" cy="274638"/>
          </a:xfrm>
          <a:custGeom>
            <a:avLst/>
            <a:gdLst>
              <a:gd name="connsiteX0" fmla="*/ 30714 w 360000"/>
              <a:gd name="connsiteY0" fmla="*/ 0 h 274638"/>
              <a:gd name="connsiteX1" fmla="*/ 329286 w 360000"/>
              <a:gd name="connsiteY1" fmla="*/ 0 h 274638"/>
              <a:gd name="connsiteX2" fmla="*/ 345855 w 360000"/>
              <a:gd name="connsiteY2" fmla="*/ 24574 h 274638"/>
              <a:gd name="connsiteX3" fmla="*/ 360000 w 360000"/>
              <a:gd name="connsiteY3" fmla="*/ 94638 h 274638"/>
              <a:gd name="connsiteX4" fmla="*/ 180000 w 360000"/>
              <a:gd name="connsiteY4" fmla="*/ 274638 h 274638"/>
              <a:gd name="connsiteX5" fmla="*/ 0 w 360000"/>
              <a:gd name="connsiteY5" fmla="*/ 94638 h 274638"/>
              <a:gd name="connsiteX6" fmla="*/ 14145 w 360000"/>
              <a:gd name="connsiteY6" fmla="*/ 24574 h 27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000" h="274638">
                <a:moveTo>
                  <a:pt x="30714" y="0"/>
                </a:moveTo>
                <a:lnTo>
                  <a:pt x="329286" y="0"/>
                </a:lnTo>
                <a:lnTo>
                  <a:pt x="345855" y="24574"/>
                </a:lnTo>
                <a:cubicBezTo>
                  <a:pt x="354963" y="46109"/>
                  <a:pt x="360000" y="69785"/>
                  <a:pt x="360000" y="94638"/>
                </a:cubicBezTo>
                <a:cubicBezTo>
                  <a:pt x="360000" y="194049"/>
                  <a:pt x="279411" y="274638"/>
                  <a:pt x="180000" y="274638"/>
                </a:cubicBezTo>
                <a:cubicBezTo>
                  <a:pt x="80589" y="274638"/>
                  <a:pt x="0" y="194049"/>
                  <a:pt x="0" y="94638"/>
                </a:cubicBezTo>
                <a:cubicBezTo>
                  <a:pt x="0" y="69785"/>
                  <a:pt x="5037" y="46109"/>
                  <a:pt x="14145" y="24574"/>
                </a:cubicBezTo>
                <a:close/>
              </a:path>
            </a:pathLst>
          </a:cu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1345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47788B34-4190-4916-9048-47720EA5A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rtlCol="0"/>
          <a:lstStyle/>
          <a:p>
            <a:pPr rtl="0"/>
            <a:r>
              <a:rPr lang="it-IT"/>
              <a:t>Contenuto 2 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ABA415A0-3B77-43FB-A408-5F1DA4B0A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rtlCol="0"/>
          <a:lstStyle/>
          <a:p>
            <a:pPr rtl="0"/>
            <a:r>
              <a:rPr lang="it-IT"/>
              <a:t>Sottotitolo</a:t>
            </a:r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8598ECEC-4413-4244-8F21-0076EC511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 rtlCol="0">
            <a:normAutofit fontScale="85000" lnSpcReduction="10000"/>
          </a:bodyPr>
          <a:lstStyle/>
          <a:p>
            <a:pPr lvl="0" rtl="0"/>
            <a:r>
              <a:rPr lang="it-IT" dirty="0"/>
              <a:t>Aggiungere testo, immagini, disegni e video. </a:t>
            </a:r>
          </a:p>
          <a:p>
            <a:pPr lvl="0" rtl="0"/>
            <a:r>
              <a:rPr lang="it-IT" dirty="0"/>
              <a:t>Aggiungere transizioni, animazioni e movimento. </a:t>
            </a:r>
          </a:p>
          <a:p>
            <a:pPr lvl="0" rtl="0"/>
            <a:r>
              <a:rPr lang="it-IT" dirty="0"/>
              <a:t>Salva in OneDrive per accedere alle presentazioni dal computer, dal tablet o dal telefono. </a:t>
            </a:r>
          </a:p>
          <a:p>
            <a:pPr rtl="0"/>
            <a:r>
              <a:rPr lang="it-IT" dirty="0"/>
              <a:t>Apri il riquadro Idee per progetti per applicare trasformazioni immediate alle diapositive. </a:t>
            </a:r>
          </a:p>
          <a:p>
            <a:pPr rtl="0"/>
            <a:r>
              <a:rPr lang="it-IT" dirty="0"/>
              <a:t>Quando avremo idee per i progetti, le mostreremo in quella posizione. </a:t>
            </a:r>
          </a:p>
          <a:p>
            <a:pPr lvl="0" rtl="0"/>
            <a:endParaRPr lang="it-IT" dirty="0"/>
          </a:p>
          <a:p>
            <a:pPr rtl="0"/>
            <a:endParaRPr lang="it-IT" dirty="0"/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3A63626D-0E6E-4023-ABFC-A744C98621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rtlCol="0"/>
          <a:lstStyle/>
          <a:p>
            <a:pPr rtl="0"/>
            <a:r>
              <a:rPr lang="it-IT"/>
              <a:t>sottotitolo</a:t>
            </a:r>
          </a:p>
        </p:txBody>
      </p:sp>
      <p:sp>
        <p:nvSpPr>
          <p:cNvPr id="13" name="Segnaposto contenuto 12">
            <a:extLst>
              <a:ext uri="{FF2B5EF4-FFF2-40B4-BE49-F238E27FC236}">
                <a16:creationId xmlns:a16="http://schemas.microsoft.com/office/drawing/2014/main" id="{258E9390-685C-4BAD-BFAD-EC56E81C47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 rtlCol="0">
            <a:normAutofit fontScale="85000" lnSpcReduction="10000"/>
          </a:bodyPr>
          <a:lstStyle/>
          <a:p>
            <a:pPr lvl="0" rtl="0"/>
            <a:r>
              <a:rPr lang="it-IT" dirty="0"/>
              <a:t>Aggiungere testo, immagini, disegni e video. </a:t>
            </a:r>
          </a:p>
          <a:p>
            <a:pPr lvl="0" rtl="0"/>
            <a:r>
              <a:rPr lang="it-IT" dirty="0"/>
              <a:t>Aggiungere transizioni, animazioni e movimento. </a:t>
            </a:r>
          </a:p>
          <a:p>
            <a:pPr lvl="0" rtl="0"/>
            <a:r>
              <a:rPr lang="it-IT" dirty="0"/>
              <a:t>Salva in OneDrive per accedere alle presentazioni dal computer, dal tablet o dal telefono. </a:t>
            </a:r>
          </a:p>
          <a:p>
            <a:pPr rtl="0"/>
            <a:r>
              <a:rPr lang="it-IT" dirty="0"/>
              <a:t>Apri il riquadro Idee per progetti per applicare trasformazioni immediate alle diapositive. </a:t>
            </a:r>
          </a:p>
          <a:p>
            <a:pPr rtl="0"/>
            <a:r>
              <a:rPr lang="it-IT" dirty="0"/>
              <a:t>Quando avremo idee per i progetti, le mostreremo lì.</a:t>
            </a:r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34A9BC34-CFDB-4D7A-8D6C-1CE608D090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139659" y="1731375"/>
            <a:ext cx="3566160" cy="535354"/>
          </a:xfrm>
        </p:spPr>
        <p:txBody>
          <a:bodyPr rtlCol="0"/>
          <a:lstStyle/>
          <a:p>
            <a:pPr rtl="0"/>
            <a:r>
              <a:rPr lang="it-IT"/>
              <a:t>sottotitolo</a:t>
            </a:r>
            <a:endParaRPr lang="it-IT" dirty="0"/>
          </a:p>
        </p:txBody>
      </p:sp>
      <p:sp>
        <p:nvSpPr>
          <p:cNvPr id="11" name="Segnaposto contenuto 10">
            <a:extLst>
              <a:ext uri="{FF2B5EF4-FFF2-40B4-BE49-F238E27FC236}">
                <a16:creationId xmlns:a16="http://schemas.microsoft.com/office/drawing/2014/main" id="{1D014E48-5DD9-49CE-AD5B-0FEF69204F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 rtlCol="0">
            <a:normAutofit fontScale="85000" lnSpcReduction="10000"/>
          </a:bodyPr>
          <a:lstStyle/>
          <a:p>
            <a:pPr lvl="0" rtl="0"/>
            <a:r>
              <a:rPr lang="it-IT" dirty="0"/>
              <a:t>Aggiungere testo, immagini, disegni e video. </a:t>
            </a:r>
          </a:p>
          <a:p>
            <a:pPr lvl="0" rtl="0"/>
            <a:r>
              <a:rPr lang="it-IT" dirty="0"/>
              <a:t>Aggiungere transizioni, animazioni e movimento. </a:t>
            </a:r>
          </a:p>
          <a:p>
            <a:pPr lvl="0" rtl="0"/>
            <a:r>
              <a:rPr lang="it-IT" dirty="0"/>
              <a:t>Salva in OneDrive per accedere alle presentazioni dal computer, dal tablet o dal telefono. </a:t>
            </a:r>
          </a:p>
          <a:p>
            <a:pPr rtl="0"/>
            <a:r>
              <a:rPr lang="it-IT" dirty="0"/>
              <a:t>Apri il riquadro Idee per progetti per applicare trasformazioni immediate alle diapositive. </a:t>
            </a:r>
          </a:p>
          <a:p>
            <a:pPr rtl="0"/>
            <a:r>
              <a:rPr lang="it-IT" dirty="0"/>
              <a:t>Quando avremo idee per i progetti, le mostreremo in quella posizione.</a:t>
            </a:r>
          </a:p>
        </p:txBody>
      </p:sp>
      <p:sp>
        <p:nvSpPr>
          <p:cNvPr id="14" name="Segnaposto data 13">
            <a:extLst>
              <a:ext uri="{FF2B5EF4-FFF2-40B4-BE49-F238E27FC236}">
                <a16:creationId xmlns:a16="http://schemas.microsoft.com/office/drawing/2014/main" id="{D236478C-E242-44E0-8357-C72C9B588C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it-IT"/>
              <a:t>Martedì 2 febbraio 20XX</a:t>
            </a:r>
            <a:endParaRPr lang="it-IT" dirty="0"/>
          </a:p>
        </p:txBody>
      </p:sp>
      <p:sp>
        <p:nvSpPr>
          <p:cNvPr id="15" name="Segnaposto piè di pagina 14">
            <a:extLst>
              <a:ext uri="{FF2B5EF4-FFF2-40B4-BE49-F238E27FC236}">
                <a16:creationId xmlns:a16="http://schemas.microsoft.com/office/drawing/2014/main" id="{65A6DC02-681E-4AF7-AC6E-57CDDB2FB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CF0A8666-4477-461C-A79D-E91232EE9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it-IT" smtClean="0"/>
              <a:pPr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0547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>
            <a:extLst>
              <a:ext uri="{FF2B5EF4-FFF2-40B4-BE49-F238E27FC236}">
                <a16:creationId xmlns:a16="http://schemas.microsoft.com/office/drawing/2014/main" id="{581E8936-2270-47FE-94A4-398CB123E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rtlCol="0"/>
          <a:lstStyle/>
          <a:p>
            <a:pPr rtl="0"/>
            <a:r>
              <a:rPr lang="it-IT"/>
              <a:t>Riepilogo</a:t>
            </a:r>
          </a:p>
        </p:txBody>
      </p:sp>
      <p:pic>
        <p:nvPicPr>
          <p:cNvPr id="16" name="Segnaposto immagine 15" descr="Sfondo digitale punti dati">
            <a:extLst>
              <a:ext uri="{FF2B5EF4-FFF2-40B4-BE49-F238E27FC236}">
                <a16:creationId xmlns:a16="http://schemas.microsoft.com/office/drawing/2014/main" id="{361E9ADB-7377-4CF1-9AE4-AEFBDEBEEEE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3776472"/>
          </a:xfrm>
        </p:spPr>
      </p:pic>
      <p:sp>
        <p:nvSpPr>
          <p:cNvPr id="13" name="Segnaposto contenuto 12">
            <a:extLst>
              <a:ext uri="{FF2B5EF4-FFF2-40B4-BE49-F238E27FC236}">
                <a16:creationId xmlns:a16="http://schemas.microsoft.com/office/drawing/2014/main" id="{C0287FEC-3826-4868-8D93-52429C6156F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it-IT"/>
              <a:t>Con PowerPoint puoi creare presentazioni e condividere il lavoro con altre persone, ovunque si trovino. Digitare qui il testo desiderato per iniziare. È anche possibile aggiungere immagini, disegni e video in questo modello. Salva in OneDrive e accedi alle presentazioni dal computer, dal tablet o dal telefono. 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329F70-04F7-4C70-BCF8-D4371F54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it-IT"/>
              <a:t>Martedì 2 febbraio 20XX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A3302E-502D-4151-81C9-5FD6AF95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it-IT" smtClean="0"/>
              <a:pPr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1561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>
            <a:extLst>
              <a:ext uri="{FF2B5EF4-FFF2-40B4-BE49-F238E27FC236}">
                <a16:creationId xmlns:a16="http://schemas.microsoft.com/office/drawing/2014/main" id="{F8FAEED9-1ECD-45F9-87A0-9394BAEAB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/>
          <a:lstStyle/>
          <a:p>
            <a:pPr rtl="0"/>
            <a:r>
              <a:rPr lang="it-IT"/>
              <a:t>Grazie</a:t>
            </a:r>
          </a:p>
        </p:txBody>
      </p:sp>
      <p:sp>
        <p:nvSpPr>
          <p:cNvPr id="23" name="Sottotitolo 22">
            <a:extLst>
              <a:ext uri="{FF2B5EF4-FFF2-40B4-BE49-F238E27FC236}">
                <a16:creationId xmlns:a16="http://schemas.microsoft.com/office/drawing/2014/main" id="{8E5E4638-9BCB-4C2E-914F-CC868E202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rtlCol="0"/>
          <a:lstStyle/>
          <a:p>
            <a:pPr rtl="0"/>
            <a:r>
              <a:rPr lang="it-IT"/>
              <a:t>Nome del relatore</a:t>
            </a:r>
          </a:p>
          <a:p>
            <a:pPr rtl="0"/>
            <a:r>
              <a:rPr lang="it-IT"/>
              <a:t>Indirizzo di posta elettronica</a:t>
            </a:r>
          </a:p>
          <a:p>
            <a:pPr rtl="0"/>
            <a:r>
              <a:rPr lang="it-IT"/>
              <a:t>Indirizzo Web</a:t>
            </a:r>
          </a:p>
        </p:txBody>
      </p:sp>
      <p:pic>
        <p:nvPicPr>
          <p:cNvPr id="27" name="Segnaposto immagine 26" descr="Sfondo digitale punti dati">
            <a:extLst>
              <a:ext uri="{FF2B5EF4-FFF2-40B4-BE49-F238E27FC236}">
                <a16:creationId xmlns:a16="http://schemas.microsoft.com/office/drawing/2014/main" id="{9E660784-34E2-4CDA-926A-DDD6AAF3504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548640"/>
            <a:ext cx="5084064" cy="2880360"/>
          </a:xfrm>
        </p:spPr>
      </p:pic>
      <p:pic>
        <p:nvPicPr>
          <p:cNvPr id="33" name="Segnaposto immagine 32" descr="Sfondo digitale punti dati">
            <a:extLst>
              <a:ext uri="{FF2B5EF4-FFF2-40B4-BE49-F238E27FC236}">
                <a16:creationId xmlns:a16="http://schemas.microsoft.com/office/drawing/2014/main" id="{48106962-23C6-4DFE-BB3A-E5FFF03F38C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3429000"/>
            <a:ext cx="5084064" cy="2880360"/>
          </a:xfrm>
        </p:spPr>
      </p:pic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823E305-6365-4345-8BD1-4A31C61D96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it-IT"/>
              <a:t>Martedì 2 febbraio 20XX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B37A3FF-ED32-4C4A-A21F-848A3BF6F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E60F23-FB58-4EF8-82FD-E86CED25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it-IT" smtClean="0"/>
              <a:pPr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779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46426E-F6F6-4A7C-9181-8C309099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5524" cy="1997855"/>
          </a:xfrm>
        </p:spPr>
        <p:txBody>
          <a:bodyPr rtlCol="0"/>
          <a:lstStyle/>
          <a:p>
            <a:pPr rtl="0"/>
            <a:r>
              <a:rPr lang="it-IT"/>
              <a:t>Agenda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B60D6F-4D0F-4D33-B2A7-159C8583F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677306"/>
            <a:ext cx="3565525" cy="3415519"/>
          </a:xfrm>
        </p:spPr>
        <p:txBody>
          <a:bodyPr rtlCol="0"/>
          <a:lstStyle/>
          <a:p>
            <a:pPr rtl="0"/>
            <a:r>
              <a:rPr lang="it-IT"/>
              <a:t>Argomento uno</a:t>
            </a:r>
          </a:p>
          <a:p>
            <a:pPr rtl="0"/>
            <a:r>
              <a:rPr lang="it-IT"/>
              <a:t>Argomento due</a:t>
            </a:r>
          </a:p>
          <a:p>
            <a:pPr rtl="0"/>
            <a:r>
              <a:rPr lang="it-IT"/>
              <a:t>Argomento tre</a:t>
            </a:r>
          </a:p>
          <a:p>
            <a:pPr rtl="0"/>
            <a:r>
              <a:rPr lang="it-IT"/>
              <a:t>Argomento quattro</a:t>
            </a:r>
          </a:p>
          <a:p>
            <a:pPr rtl="0"/>
            <a:r>
              <a:rPr lang="it-IT"/>
              <a:t>Argomento cinque</a:t>
            </a:r>
          </a:p>
          <a:p>
            <a:pPr rtl="0"/>
            <a:endParaRPr lang="it-IT" dirty="0"/>
          </a:p>
        </p:txBody>
      </p:sp>
      <p:pic>
        <p:nvPicPr>
          <p:cNvPr id="8" name="Segnaposto immagine 7" descr="Dati digitali">
            <a:extLst>
              <a:ext uri="{FF2B5EF4-FFF2-40B4-BE49-F238E27FC236}">
                <a16:creationId xmlns:a16="http://schemas.microsoft.com/office/drawing/2014/main" id="{06D2324F-3B7B-45EF-9584-C8EADD2C8C0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08928" y="1596771"/>
            <a:ext cx="3448558" cy="3448558"/>
          </a:xfrm>
        </p:spPr>
      </p:pic>
      <p:pic>
        <p:nvPicPr>
          <p:cNvPr id="10" name="Segnaposto immagine 9" descr="Punti dati ">
            <a:extLst>
              <a:ext uri="{FF2B5EF4-FFF2-40B4-BE49-F238E27FC236}">
                <a16:creationId xmlns:a16="http://schemas.microsoft.com/office/drawing/2014/main" id="{71F862F9-0E8A-4DB9-8083-1C3AA6E5D77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18575" y="596392"/>
            <a:ext cx="2263776" cy="2263776"/>
          </a:xfrm>
        </p:spPr>
      </p:pic>
      <p:pic>
        <p:nvPicPr>
          <p:cNvPr id="12" name="Segnaposto immagine 11" descr="Sfondo dati">
            <a:extLst>
              <a:ext uri="{FF2B5EF4-FFF2-40B4-BE49-F238E27FC236}">
                <a16:creationId xmlns:a16="http://schemas.microsoft.com/office/drawing/2014/main" id="{A63F39B9-0715-40B5-8ECB-9B983F99C69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91612" y="3324733"/>
            <a:ext cx="2936876" cy="2936876"/>
          </a:xfrm>
        </p:spPr>
      </p:pic>
      <p:sp>
        <p:nvSpPr>
          <p:cNvPr id="13" name="Segnaposto data 12">
            <a:extLst>
              <a:ext uri="{FF2B5EF4-FFF2-40B4-BE49-F238E27FC236}">
                <a16:creationId xmlns:a16="http://schemas.microsoft.com/office/drawing/2014/main" id="{915FE2C5-E66A-4405-B19E-2C5C546C98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it-IT"/>
              <a:t>Martedì 2 febbraio 20XX</a:t>
            </a:r>
          </a:p>
        </p:txBody>
      </p:sp>
      <p:sp>
        <p:nvSpPr>
          <p:cNvPr id="14" name="Segnaposto piè di pagina 13">
            <a:extLst>
              <a:ext uri="{FF2B5EF4-FFF2-40B4-BE49-F238E27FC236}">
                <a16:creationId xmlns:a16="http://schemas.microsoft.com/office/drawing/2014/main" id="{B01DF4D0-78BC-4C8C-9570-26F0B2254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15" name="Segnaposto numero diapositiva 14">
            <a:extLst>
              <a:ext uri="{FF2B5EF4-FFF2-40B4-BE49-F238E27FC236}">
                <a16:creationId xmlns:a16="http://schemas.microsoft.com/office/drawing/2014/main" id="{3B199C97-F175-437D-8311-DB662925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323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>
            <a:extLst>
              <a:ext uri="{FF2B5EF4-FFF2-40B4-BE49-F238E27FC236}">
                <a16:creationId xmlns:a16="http://schemas.microsoft.com/office/drawing/2014/main" id="{23418ADF-358F-4647-A511-FCFFEDA83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rtlCol="0"/>
          <a:lstStyle/>
          <a:p>
            <a:pPr rtl="0"/>
            <a:r>
              <a:rPr lang="it-IT"/>
              <a:t>Introduzione</a:t>
            </a:r>
            <a:endParaRPr lang="it-IT" dirty="0"/>
          </a:p>
        </p:txBody>
      </p:sp>
      <p:pic>
        <p:nvPicPr>
          <p:cNvPr id="18" name="Segnaposto immagine 17" descr="Gruppo di persone sedute a una scrivania">
            <a:extLst>
              <a:ext uri="{FF2B5EF4-FFF2-40B4-BE49-F238E27FC236}">
                <a16:creationId xmlns:a16="http://schemas.microsoft.com/office/drawing/2014/main" id="{E2536017-F539-430C-A901-70AB81CA612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0" y="0"/>
            <a:ext cx="3054096" cy="3776472"/>
          </a:xfrm>
        </p:spPr>
      </p:pic>
      <p:pic>
        <p:nvPicPr>
          <p:cNvPr id="20" name="Segnaposto immagine 19" descr="Sfondo digitale punti dati">
            <a:extLst>
              <a:ext uri="{FF2B5EF4-FFF2-40B4-BE49-F238E27FC236}">
                <a16:creationId xmlns:a16="http://schemas.microsoft.com/office/drawing/2014/main" id="{528A7D8D-1AB5-46C4-93FA-D92C2FD5169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3054096" y="0"/>
            <a:ext cx="3054096" cy="3776472"/>
          </a:xfrm>
        </p:spPr>
      </p:pic>
      <p:pic>
        <p:nvPicPr>
          <p:cNvPr id="25" name="Segnaposto immagine 24" descr="Schermata diagramma digitale">
            <a:extLst>
              <a:ext uri="{FF2B5EF4-FFF2-40B4-BE49-F238E27FC236}">
                <a16:creationId xmlns:a16="http://schemas.microsoft.com/office/drawing/2014/main" id="{B7353C46-ACC1-4078-85C2-26B57B0E58B7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9137904" y="0"/>
            <a:ext cx="3054096" cy="3776472"/>
          </a:xfrm>
        </p:spPr>
      </p:pic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329F70-04F7-4C70-BCF8-D4371F54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it-IT"/>
              <a:t>Martedì 2 febbraio 20XX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A3302E-502D-4151-81C9-5FD6AF95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it-IT" smtClean="0"/>
              <a:pPr/>
              <a:t>3</a:t>
            </a:fld>
            <a:endParaRPr lang="it-IT" dirty="0"/>
          </a:p>
        </p:txBody>
      </p:sp>
      <p:pic>
        <p:nvPicPr>
          <p:cNvPr id="23" name="Segnaposto immagine 22" descr="Persona che disegna su una lavagna">
            <a:extLst>
              <a:ext uri="{FF2B5EF4-FFF2-40B4-BE49-F238E27FC236}">
                <a16:creationId xmlns:a16="http://schemas.microsoft.com/office/drawing/2014/main" id="{2B3C4F95-A0FA-45D9-BF43-1C398F65B89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6083808" y="0"/>
            <a:ext cx="3054096" cy="3776472"/>
          </a:xfrm>
        </p:spPr>
      </p:pic>
      <p:sp>
        <p:nvSpPr>
          <p:cNvPr id="12" name="Segnaposto contenuto 11">
            <a:extLst>
              <a:ext uri="{FF2B5EF4-FFF2-40B4-BE49-F238E27FC236}">
                <a16:creationId xmlns:a16="http://schemas.microsoft.com/office/drawing/2014/main" id="{E5127060-CDBF-435F-9009-A5451CCE305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563" y="4508500"/>
            <a:ext cx="6221412" cy="1563688"/>
          </a:xfrm>
          <a:noFill/>
        </p:spPr>
        <p:txBody>
          <a:bodyPr rtlCol="0">
            <a:normAutofit fontScale="92500" lnSpcReduction="20000"/>
          </a:bodyPr>
          <a:lstStyle/>
          <a:p>
            <a:pPr rtl="0"/>
            <a:r>
              <a:rPr lang="it-IT"/>
              <a:t>Con PowerPoint puoi creare presentazioni e condividere il lavoro con altre persone, ovunque si trovino. Digitare qui il testo desiderato per iniziare. È anche possibile aggiungere immagini, disegni e video in questo modello. Salva in OneDrive e accedi alle presentazioni dal computer, dal tablet o dal telefono. </a:t>
            </a:r>
          </a:p>
        </p:txBody>
      </p:sp>
    </p:spTree>
    <p:extLst>
      <p:ext uri="{BB962C8B-B14F-4D97-AF65-F5344CB8AC3E}">
        <p14:creationId xmlns:p14="http://schemas.microsoft.com/office/powerpoint/2010/main" val="2158886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igura a mano libera: Forma 33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dirty="0"/>
          </a:p>
        </p:txBody>
      </p:sp>
      <p:sp>
        <p:nvSpPr>
          <p:cNvPr id="36" name="Ovale 35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dirty="0"/>
          </a:p>
        </p:txBody>
      </p:sp>
      <p:sp>
        <p:nvSpPr>
          <p:cNvPr id="38" name="Ovale 37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dirty="0"/>
          </a:p>
        </p:txBody>
      </p:sp>
      <p:grpSp>
        <p:nvGrpSpPr>
          <p:cNvPr id="40" name="Gruppo 39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41" name="Figura a mano libera: Forma 40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/>
            </a:p>
          </p:txBody>
        </p:sp>
        <p:sp>
          <p:nvSpPr>
            <p:cNvPr id="42" name="Figura a mano libera: Forma 41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>
                <a:solidFill>
                  <a:schemeClr val="tx1"/>
                </a:solidFill>
              </a:endParaRPr>
            </a:p>
          </p:txBody>
        </p:sp>
        <p:sp>
          <p:nvSpPr>
            <p:cNvPr id="43" name="Ovale 42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dirty="0"/>
            </a:p>
          </p:txBody>
        </p:sp>
        <p:sp>
          <p:nvSpPr>
            <p:cNvPr id="44" name="Ovale 43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it-IT" dirty="0"/>
            </a:p>
          </p:txBody>
        </p:sp>
      </p:grpSp>
      <p:sp useBgFill="1">
        <p:nvSpPr>
          <p:cNvPr id="46" name="Rettangolo 45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pic>
        <p:nvPicPr>
          <p:cNvPr id="8" name="Segnaposto immagine 7" descr="Sfondo digitale punti dati">
            <a:extLst>
              <a:ext uri="{FF2B5EF4-FFF2-40B4-BE49-F238E27FC236}">
                <a16:creationId xmlns:a16="http://schemas.microsoft.com/office/drawing/2014/main" id="{5FED7C55-F545-49A1-90FD-D853A25AB45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8" name="Rettangolo 47">
            <a:extLst>
              <a:ext uri="{FF2B5EF4-FFF2-40B4-BE49-F238E27FC236}">
                <a16:creationId xmlns:a16="http://schemas.microsoft.com/office/drawing/2014/main" id="{3C64A91D-E535-4C24-A0E3-96A3810E3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50" name="Rettangolo 49">
            <a:extLst>
              <a:ext uri="{FF2B5EF4-FFF2-40B4-BE49-F238E27FC236}">
                <a16:creationId xmlns:a16="http://schemas.microsoft.com/office/drawing/2014/main" id="{26FC4867-BA3E-4F8E-AB23-684F34DF3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5" name="Titolo 14">
            <a:extLst>
              <a:ext uri="{FF2B5EF4-FFF2-40B4-BE49-F238E27FC236}">
                <a16:creationId xmlns:a16="http://schemas.microsoft.com/office/drawing/2014/main" id="{40F1DF5B-353A-4270-8C10-6A1509441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rtl="0">
              <a:lnSpc>
                <a:spcPct val="100000"/>
              </a:lnSpc>
            </a:pPr>
            <a:r>
              <a:rPr lang="it-IT" sz="6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Argomento uno</a:t>
            </a:r>
          </a:p>
        </p:txBody>
      </p:sp>
      <p:sp>
        <p:nvSpPr>
          <p:cNvPr id="16" name="Sottotitolo 15">
            <a:extLst>
              <a:ext uri="{FF2B5EF4-FFF2-40B4-BE49-F238E27FC236}">
                <a16:creationId xmlns:a16="http://schemas.microsoft.com/office/drawing/2014/main" id="{4BDCF583-1D5D-4235-97C2-39272B80A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vert="horz" wrap="square" lIns="0" tIns="0" rIns="0" bIns="0" rtlCol="0">
            <a:normAutofit/>
          </a:bodyPr>
          <a:lstStyle/>
          <a:p>
            <a:pPr marL="0" indent="0" rtl="0">
              <a:lnSpc>
                <a:spcPct val="100000"/>
              </a:lnSpc>
              <a:buNone/>
            </a:pPr>
            <a:r>
              <a:rPr lang="it-IT" kern="1200">
                <a:latin typeface="+mn-lt"/>
                <a:ea typeface="+mn-ea"/>
                <a:cs typeface="+mn-cs"/>
              </a:rPr>
              <a:t>Sottotitolo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910D835-B454-4270-BB35-86A187307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Martedì 2 febbraio 20XX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F7F653B-90B5-4F47-A33F-93DCB2EF6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1E7D98D-6710-41D2-B258-E1A1059D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BA1B0FB-D917-4C8C-928F-313BD683BF39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0021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3E174092-82D3-44E0-8948-4096232ED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rtlCol="0"/>
          <a:lstStyle/>
          <a:p>
            <a:pPr rtl="0"/>
            <a:r>
              <a:rPr lang="it-IT"/>
              <a:t>Grafico</a:t>
            </a:r>
          </a:p>
        </p:txBody>
      </p:sp>
      <p:graphicFrame>
        <p:nvGraphicFramePr>
          <p:cNvPr id="11" name="Segnaposto contenuto 10" descr="Segnaposto grafico a barre ">
            <a:extLst>
              <a:ext uri="{FF2B5EF4-FFF2-40B4-BE49-F238E27FC236}">
                <a16:creationId xmlns:a16="http://schemas.microsoft.com/office/drawing/2014/main" id="{E4A6D503-95F0-4FD3-86D4-D1170C6E2B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627526"/>
              </p:ext>
            </p:extLst>
          </p:nvPr>
        </p:nvGraphicFramePr>
        <p:xfrm>
          <a:off x="550863" y="2112963"/>
          <a:ext cx="11090275" cy="3979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9EF484-38C8-4EDC-ACF5-695CFB2168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it-IT"/>
              <a:t>Martedì 2 febbraio 20XX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FD183D7-B16E-4A9D-BC4B-D1EC347BF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5C33DF-36C9-49E9-B48D-A320B179C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0286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B102D8-1D22-4940-AF19-07CF3A0DC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rtlCol="0"/>
          <a:lstStyle/>
          <a:p>
            <a:pPr rtl="0"/>
            <a:r>
              <a:rPr lang="it-IT"/>
              <a:t>Tabella</a:t>
            </a:r>
          </a:p>
        </p:txBody>
      </p:sp>
      <p:graphicFrame>
        <p:nvGraphicFramePr>
          <p:cNvPr id="13" name="Tabella 13">
            <a:extLst>
              <a:ext uri="{FF2B5EF4-FFF2-40B4-BE49-F238E27FC236}">
                <a16:creationId xmlns:a16="http://schemas.microsoft.com/office/drawing/2014/main" id="{914D6EE3-4782-45C1-A75C-003483879C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562790"/>
              </p:ext>
            </p:extLst>
          </p:nvPr>
        </p:nvGraphicFramePr>
        <p:xfrm>
          <a:off x="550863" y="2112963"/>
          <a:ext cx="11090275" cy="246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18055">
                  <a:extLst>
                    <a:ext uri="{9D8B030D-6E8A-4147-A177-3AD203B41FA5}">
                      <a16:colId xmlns:a16="http://schemas.microsoft.com/office/drawing/2014/main" val="562691606"/>
                    </a:ext>
                  </a:extLst>
                </a:gridCol>
                <a:gridCol w="2218055">
                  <a:extLst>
                    <a:ext uri="{9D8B030D-6E8A-4147-A177-3AD203B41FA5}">
                      <a16:colId xmlns:a16="http://schemas.microsoft.com/office/drawing/2014/main" val="3970149589"/>
                    </a:ext>
                  </a:extLst>
                </a:gridCol>
                <a:gridCol w="2218055">
                  <a:extLst>
                    <a:ext uri="{9D8B030D-6E8A-4147-A177-3AD203B41FA5}">
                      <a16:colId xmlns:a16="http://schemas.microsoft.com/office/drawing/2014/main" val="1552287268"/>
                    </a:ext>
                  </a:extLst>
                </a:gridCol>
                <a:gridCol w="2218055">
                  <a:extLst>
                    <a:ext uri="{9D8B030D-6E8A-4147-A177-3AD203B41FA5}">
                      <a16:colId xmlns:a16="http://schemas.microsoft.com/office/drawing/2014/main" val="3637583548"/>
                    </a:ext>
                  </a:extLst>
                </a:gridCol>
                <a:gridCol w="2218055">
                  <a:extLst>
                    <a:ext uri="{9D8B030D-6E8A-4147-A177-3AD203B41FA5}">
                      <a16:colId xmlns:a16="http://schemas.microsoft.com/office/drawing/2014/main" val="1751413396"/>
                    </a:ext>
                  </a:extLst>
                </a:gridCol>
              </a:tblGrid>
              <a:tr h="493344">
                <a:tc>
                  <a:txBody>
                    <a:bodyPr/>
                    <a:lstStyle/>
                    <a:p>
                      <a:pPr algn="ctr" rtl="0"/>
                      <a:endParaRPr lang="it-IT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/>
                        <a:t>Categoria 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/>
                        <a:t>Categoria 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/>
                        <a:t>Categoria 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/>
                        <a:t>Categoria 4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002138"/>
                  </a:ext>
                </a:extLst>
              </a:tr>
              <a:tr h="493344">
                <a:tc>
                  <a:txBody>
                    <a:bodyPr/>
                    <a:lstStyle/>
                    <a:p>
                      <a:pPr algn="ctr" rtl="0"/>
                      <a:r>
                        <a:rPr lang="it-IT">
                          <a:solidFill>
                            <a:schemeClr val="tx1"/>
                          </a:solidFill>
                        </a:rPr>
                        <a:t>Elemento 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>
                          <a:solidFill>
                            <a:schemeClr val="tx1"/>
                          </a:solidFill>
                        </a:rPr>
                        <a:t>4,5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>
                          <a:solidFill>
                            <a:schemeClr val="tx1"/>
                          </a:solidFill>
                        </a:rPr>
                        <a:t>2,3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>
                          <a:solidFill>
                            <a:schemeClr val="tx1"/>
                          </a:solidFill>
                        </a:rPr>
                        <a:t>1,7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611538"/>
                  </a:ext>
                </a:extLst>
              </a:tr>
              <a:tr h="493344">
                <a:tc>
                  <a:txBody>
                    <a:bodyPr/>
                    <a:lstStyle/>
                    <a:p>
                      <a:pPr algn="ctr" rtl="0"/>
                      <a:r>
                        <a:rPr lang="it-IT">
                          <a:solidFill>
                            <a:schemeClr val="tx1"/>
                          </a:solidFill>
                        </a:rPr>
                        <a:t>Elemento 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>
                          <a:solidFill>
                            <a:schemeClr val="tx1"/>
                          </a:solidFill>
                        </a:rPr>
                        <a:t>3,2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>
                          <a:solidFill>
                            <a:schemeClr val="tx1"/>
                          </a:solidFill>
                        </a:rPr>
                        <a:t>5,1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>
                          <a:solidFill>
                            <a:schemeClr val="tx1"/>
                          </a:solidFill>
                        </a:rPr>
                        <a:t>4,4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915798"/>
                  </a:ext>
                </a:extLst>
              </a:tr>
              <a:tr h="493344">
                <a:tc>
                  <a:txBody>
                    <a:bodyPr/>
                    <a:lstStyle/>
                    <a:p>
                      <a:pPr algn="ctr" rtl="0"/>
                      <a:r>
                        <a:rPr lang="it-IT">
                          <a:solidFill>
                            <a:schemeClr val="tx1"/>
                          </a:solidFill>
                        </a:rPr>
                        <a:t>Elemento 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>
                          <a:solidFill>
                            <a:schemeClr val="tx1"/>
                          </a:solidFill>
                        </a:rPr>
                        <a:t>2,1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>
                          <a:solidFill>
                            <a:schemeClr val="tx1"/>
                          </a:solidFill>
                        </a:rPr>
                        <a:t>1,7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>
                          <a:solidFill>
                            <a:schemeClr val="tx1"/>
                          </a:solidFill>
                        </a:rPr>
                        <a:t>2,5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>
                          <a:solidFill>
                            <a:schemeClr val="tx1"/>
                          </a:solidFill>
                        </a:rPr>
                        <a:t>2,8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6691047"/>
                  </a:ext>
                </a:extLst>
              </a:tr>
              <a:tr h="493344">
                <a:tc>
                  <a:txBody>
                    <a:bodyPr/>
                    <a:lstStyle/>
                    <a:p>
                      <a:pPr algn="ctr" rtl="0"/>
                      <a:r>
                        <a:rPr lang="it-IT">
                          <a:solidFill>
                            <a:schemeClr val="tx1"/>
                          </a:solidFill>
                        </a:rPr>
                        <a:t>Elemento 4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>
                          <a:solidFill>
                            <a:schemeClr val="tx1"/>
                          </a:solidFill>
                        </a:rPr>
                        <a:t>4,5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>
                          <a:solidFill>
                            <a:schemeClr val="tx1"/>
                          </a:solidFill>
                        </a:rPr>
                        <a:t>2,2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>
                          <a:solidFill>
                            <a:schemeClr val="tx1"/>
                          </a:solidFill>
                        </a:rPr>
                        <a:t>1,7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269701"/>
                  </a:ext>
                </a:extLst>
              </a:tr>
            </a:tbl>
          </a:graphicData>
        </a:graphic>
      </p:graphicFrame>
      <p:sp>
        <p:nvSpPr>
          <p:cNvPr id="14" name="Segnaposto data 13">
            <a:extLst>
              <a:ext uri="{FF2B5EF4-FFF2-40B4-BE49-F238E27FC236}">
                <a16:creationId xmlns:a16="http://schemas.microsoft.com/office/drawing/2014/main" id="{DC738669-5750-45EA-9715-A0041D4C56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it-IT"/>
              <a:t>Martedì 2 febbraio 20XX</a:t>
            </a:r>
          </a:p>
        </p:txBody>
      </p:sp>
      <p:sp>
        <p:nvSpPr>
          <p:cNvPr id="15" name="Segnaposto piè di pagina 14">
            <a:extLst>
              <a:ext uri="{FF2B5EF4-FFF2-40B4-BE49-F238E27FC236}">
                <a16:creationId xmlns:a16="http://schemas.microsoft.com/office/drawing/2014/main" id="{CD05A243-8080-4F6D-8538-65CDDF891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3F8A62C8-5437-4C47-AC0F-0605F84CB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6947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>
            <a:extLst>
              <a:ext uri="{FF2B5EF4-FFF2-40B4-BE49-F238E27FC236}">
                <a16:creationId xmlns:a16="http://schemas.microsoft.com/office/drawing/2014/main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rtlCol="0">
            <a:normAutofit fontScale="90000"/>
          </a:bodyPr>
          <a:lstStyle/>
          <a:p>
            <a:pPr rtl="0"/>
            <a:r>
              <a:rPr lang="it-IT"/>
              <a:t>Il modo migliore per iniziare è smettere di parlare e iniziare a lavorare.</a:t>
            </a:r>
          </a:p>
        </p:txBody>
      </p:sp>
      <p:sp>
        <p:nvSpPr>
          <p:cNvPr id="15" name="Segnaposto contenuto 14">
            <a:extLst>
              <a:ext uri="{FF2B5EF4-FFF2-40B4-BE49-F238E27FC236}">
                <a16:creationId xmlns:a16="http://schemas.microsoft.com/office/drawing/2014/main" id="{4139825C-53C7-44F4-A064-9795CECD081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 rtlCol="0"/>
          <a:lstStyle/>
          <a:p>
            <a:pPr rtl="0"/>
            <a:r>
              <a:rPr lang="it-IT"/>
              <a:t>Walt Disney</a:t>
            </a:r>
          </a:p>
          <a:p>
            <a:pPr rtl="0"/>
            <a:endParaRPr lang="it-IT" dirty="0"/>
          </a:p>
        </p:txBody>
      </p:sp>
      <p:pic>
        <p:nvPicPr>
          <p:cNvPr id="18" name="Segnaposto immagine 17" descr="Persona che disegna su una lavagna">
            <a:extLst>
              <a:ext uri="{FF2B5EF4-FFF2-40B4-BE49-F238E27FC236}">
                <a16:creationId xmlns:a16="http://schemas.microsoft.com/office/drawing/2014/main" id="{301557C2-9072-409B-88EC-E8577CEFCAF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35809" y="656633"/>
            <a:ext cx="5132388" cy="5132388"/>
          </a:xfrm>
        </p:spPr>
      </p:pic>
      <p:sp>
        <p:nvSpPr>
          <p:cNvPr id="19" name="Segnaposto data 18">
            <a:extLst>
              <a:ext uri="{FF2B5EF4-FFF2-40B4-BE49-F238E27FC236}">
                <a16:creationId xmlns:a16="http://schemas.microsoft.com/office/drawing/2014/main" id="{386DB667-0553-4FB8-B0E0-77653993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it-IT"/>
              <a:t>Martedì 2 febbraio 20XX</a:t>
            </a:r>
            <a:endParaRPr lang="it-IT" dirty="0"/>
          </a:p>
        </p:txBody>
      </p:sp>
      <p:sp>
        <p:nvSpPr>
          <p:cNvPr id="20" name="Segnaposto piè di pagina 19">
            <a:extLst>
              <a:ext uri="{FF2B5EF4-FFF2-40B4-BE49-F238E27FC236}">
                <a16:creationId xmlns:a16="http://schemas.microsoft.com/office/drawing/2014/main" id="{C77C6228-C5A8-44DC-ABD7-A22A4475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21" name="Segnaposto numero diapositiva 20">
            <a:extLst>
              <a:ext uri="{FF2B5EF4-FFF2-40B4-BE49-F238E27FC236}">
                <a16:creationId xmlns:a16="http://schemas.microsoft.com/office/drawing/2014/main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518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ED2A30C0-1BC4-4764-9C0F-5D811CAB8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548640"/>
            <a:ext cx="8281987" cy="1253041"/>
          </a:xfrm>
        </p:spPr>
        <p:txBody>
          <a:bodyPr rtlCol="0"/>
          <a:lstStyle/>
          <a:p>
            <a:pPr rtl="0"/>
            <a:r>
              <a:rPr lang="it-IT"/>
              <a:t>Team</a:t>
            </a:r>
          </a:p>
        </p:txBody>
      </p:sp>
      <p:pic>
        <p:nvPicPr>
          <p:cNvPr id="17" name="Segnaposto immagine 16" descr="Uomo che sorride in ufficio">
            <a:extLst>
              <a:ext uri="{FF2B5EF4-FFF2-40B4-BE49-F238E27FC236}">
                <a16:creationId xmlns:a16="http://schemas.microsoft.com/office/drawing/2014/main" id="{05ED5B1E-974F-476C-A3C9-572D3602E95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8992" y="1990724"/>
            <a:ext cx="1691640" cy="1435608"/>
          </a:xfrm>
        </p:spPr>
      </p:pic>
      <p:pic>
        <p:nvPicPr>
          <p:cNvPr id="36" name="Segnaposto immagine 35" descr="Donna che sorride in ufficio">
            <a:extLst>
              <a:ext uri="{FF2B5EF4-FFF2-40B4-BE49-F238E27FC236}">
                <a16:creationId xmlns:a16="http://schemas.microsoft.com/office/drawing/2014/main" id="{F3CCCCDF-EA66-4F5E-98F3-A05239CBBAC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38384" y="1990724"/>
            <a:ext cx="1691640" cy="1435608"/>
          </a:xfrm>
        </p:spPr>
      </p:pic>
      <p:pic>
        <p:nvPicPr>
          <p:cNvPr id="38" name="Segnaposto immagine 37" descr="Donna che sorride alla fotocamera in ufficio&#10;">
            <a:extLst>
              <a:ext uri="{FF2B5EF4-FFF2-40B4-BE49-F238E27FC236}">
                <a16:creationId xmlns:a16="http://schemas.microsoft.com/office/drawing/2014/main" id="{8A6BB597-41F4-432E-8432-8F39511B294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61976" y="1993392"/>
            <a:ext cx="1691640" cy="1435608"/>
          </a:xfrm>
        </p:spPr>
      </p:pic>
      <p:pic>
        <p:nvPicPr>
          <p:cNvPr id="40" name="Segnaposto immagine 39" descr="Uomo che sorride con la barba">
            <a:extLst>
              <a:ext uri="{FF2B5EF4-FFF2-40B4-BE49-F238E27FC236}">
                <a16:creationId xmlns:a16="http://schemas.microsoft.com/office/drawing/2014/main" id="{76B2FC80-9F3B-46D8-94D9-882D90A858F6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85568" y="1990724"/>
            <a:ext cx="1691640" cy="1435608"/>
          </a:xfrm>
        </p:spPr>
      </p:pic>
      <p:sp>
        <p:nvSpPr>
          <p:cNvPr id="41" name="Segnaposto testo 40">
            <a:extLst>
              <a:ext uri="{FF2B5EF4-FFF2-40B4-BE49-F238E27FC236}">
                <a16:creationId xmlns:a16="http://schemas.microsoft.com/office/drawing/2014/main" id="{91181F6D-A54F-4289-8C36-80ECE3B2C8E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079500" y="3781425"/>
            <a:ext cx="1711325" cy="365760"/>
          </a:xfrm>
        </p:spPr>
        <p:txBody>
          <a:bodyPr rtlCol="0"/>
          <a:lstStyle/>
          <a:p>
            <a:pPr rtl="0"/>
            <a:r>
              <a:rPr lang="it-IT"/>
              <a:t>Nome</a:t>
            </a:r>
          </a:p>
        </p:txBody>
      </p:sp>
      <p:sp>
        <p:nvSpPr>
          <p:cNvPr id="15" name="Sottotitolo 14">
            <a:extLst>
              <a:ext uri="{FF2B5EF4-FFF2-40B4-BE49-F238E27FC236}">
                <a16:creationId xmlns:a16="http://schemas.microsoft.com/office/drawing/2014/main" id="{84D39D81-9726-4BD7-BDC0-FA0B2AD0D21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78733" y="4232949"/>
            <a:ext cx="1711572" cy="638175"/>
          </a:xfrm>
        </p:spPr>
        <p:txBody>
          <a:bodyPr rtlCol="0"/>
          <a:lstStyle/>
          <a:p>
            <a:pPr rtl="0"/>
            <a:r>
              <a:rPr lang="it-IT"/>
              <a:t>Titolo</a:t>
            </a:r>
          </a:p>
        </p:txBody>
      </p:sp>
      <p:sp>
        <p:nvSpPr>
          <p:cNvPr id="43" name="Segnaposto testo 42">
            <a:extLst>
              <a:ext uri="{FF2B5EF4-FFF2-40B4-BE49-F238E27FC236}">
                <a16:creationId xmlns:a16="http://schemas.microsoft.com/office/drawing/2014/main" id="{E4387CED-5FBE-4AFF-B64D-975B5574F16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839151" y="3781425"/>
            <a:ext cx="1711325" cy="365760"/>
          </a:xfrm>
        </p:spPr>
        <p:txBody>
          <a:bodyPr rtlCol="0"/>
          <a:lstStyle/>
          <a:p>
            <a:pPr rtl="0"/>
            <a:r>
              <a:rPr lang="it-IT"/>
              <a:t>Nome</a:t>
            </a:r>
          </a:p>
        </p:txBody>
      </p:sp>
      <p:sp>
        <p:nvSpPr>
          <p:cNvPr id="42" name="Segnaposto testo 41">
            <a:extLst>
              <a:ext uri="{FF2B5EF4-FFF2-40B4-BE49-F238E27FC236}">
                <a16:creationId xmlns:a16="http://schemas.microsoft.com/office/drawing/2014/main" id="{CCDF84CD-BC27-4182-9FBA-9D4FEED954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838384" y="4232949"/>
            <a:ext cx="1711572" cy="638175"/>
          </a:xfrm>
        </p:spPr>
        <p:txBody>
          <a:bodyPr rtlCol="0"/>
          <a:lstStyle/>
          <a:p>
            <a:pPr rtl="0"/>
            <a:r>
              <a:rPr lang="it-IT"/>
              <a:t>Titolo</a:t>
            </a:r>
          </a:p>
        </p:txBody>
      </p:sp>
      <p:sp>
        <p:nvSpPr>
          <p:cNvPr id="45" name="Segnaposto testo 44">
            <a:extLst>
              <a:ext uri="{FF2B5EF4-FFF2-40B4-BE49-F238E27FC236}">
                <a16:creationId xmlns:a16="http://schemas.microsoft.com/office/drawing/2014/main" id="{FE5CD03B-066A-46AF-8FB8-E8A78074ABE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662743" y="3781425"/>
            <a:ext cx="1711325" cy="365760"/>
          </a:xfrm>
        </p:spPr>
        <p:txBody>
          <a:bodyPr rtlCol="0"/>
          <a:lstStyle/>
          <a:p>
            <a:pPr rtl="0"/>
            <a:r>
              <a:rPr lang="it-IT"/>
              <a:t>Nome</a:t>
            </a:r>
          </a:p>
        </p:txBody>
      </p:sp>
      <p:sp>
        <p:nvSpPr>
          <p:cNvPr id="44" name="Segnaposto testo 43">
            <a:extLst>
              <a:ext uri="{FF2B5EF4-FFF2-40B4-BE49-F238E27FC236}">
                <a16:creationId xmlns:a16="http://schemas.microsoft.com/office/drawing/2014/main" id="{10E83414-3440-46C7-8C07-7D073B69C42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661976" y="4232949"/>
            <a:ext cx="1711572" cy="638175"/>
          </a:xfrm>
        </p:spPr>
        <p:txBody>
          <a:bodyPr rtlCol="0"/>
          <a:lstStyle/>
          <a:p>
            <a:pPr rtl="0"/>
            <a:r>
              <a:rPr lang="it-IT"/>
              <a:t>Titolo</a:t>
            </a:r>
          </a:p>
        </p:txBody>
      </p:sp>
      <p:sp>
        <p:nvSpPr>
          <p:cNvPr id="47" name="Segnaposto testo 46">
            <a:extLst>
              <a:ext uri="{FF2B5EF4-FFF2-40B4-BE49-F238E27FC236}">
                <a16:creationId xmlns:a16="http://schemas.microsoft.com/office/drawing/2014/main" id="{F4640D91-CB97-4FCC-8FEF-F4B22B844DC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433112" y="3787288"/>
            <a:ext cx="1711325" cy="365760"/>
          </a:xfrm>
        </p:spPr>
        <p:txBody>
          <a:bodyPr rtlCol="0"/>
          <a:lstStyle/>
          <a:p>
            <a:pPr rtl="0"/>
            <a:r>
              <a:rPr lang="it-IT"/>
              <a:t>Nome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1C6A53C-7538-4FF9-BC09-EFC116FE705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432345" y="4238812"/>
            <a:ext cx="1711572" cy="638175"/>
          </a:xfrm>
        </p:spPr>
        <p:txBody>
          <a:bodyPr rtlCol="0"/>
          <a:lstStyle/>
          <a:p>
            <a:pPr rtl="0"/>
            <a:r>
              <a:rPr lang="it-IT"/>
              <a:t>Titolo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5F69D6A-822D-4DB9-A2CC-D9106F1F2B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it-IT"/>
              <a:t>Martedì 2 febbraio 20XX</a:t>
            </a:r>
            <a:endParaRPr lang="it-IT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375D7F3-165A-439B-8D1D-6553B68C2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AF9A883-CC44-4401-AE67-8FCEACB7D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9876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FAD72D26-24EF-4CBD-9431-A558CB7CA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rtlCol="0"/>
          <a:lstStyle/>
          <a:p>
            <a:pPr rtl="0"/>
            <a:r>
              <a:rPr lang="it-IT"/>
              <a:t>Sequenza temporale</a:t>
            </a:r>
          </a:p>
        </p:txBody>
      </p:sp>
      <p:graphicFrame>
        <p:nvGraphicFramePr>
          <p:cNvPr id="4" name="Segnaposto contenuto 3" descr="Segnaposto SmartArt della sequenza temporale ">
            <a:extLst>
              <a:ext uri="{FF2B5EF4-FFF2-40B4-BE49-F238E27FC236}">
                <a16:creationId xmlns:a16="http://schemas.microsoft.com/office/drawing/2014/main" id="{93897051-DA8D-4072-A594-51769F8D52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914864"/>
              </p:ext>
            </p:extLst>
          </p:nvPr>
        </p:nvGraphicFramePr>
        <p:xfrm>
          <a:off x="550863" y="2112963"/>
          <a:ext cx="11090275" cy="3979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1FCAF0A-629F-4EC6-B3E6-563ED999F3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it-IT"/>
              <a:t>Martedì 2 febbraio 20XX</a:t>
            </a:r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920A7C57-D6C5-4BA0-AB3C-41D4E3436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it-IT"/>
              <a:t>Testo del piè di pagina di esempio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5CAC52-3FD1-464A-805A-B8F7AF045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4630061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4515058.tgt.Office_50301109_TF33713516_Win32_OJ112196127.potx" id="{46519ADD-CA2C-4FEA-8766-15A0FE58BEAA}" vid="{0CA712DC-5E0E-4D6D-B971-1A075692B59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{0984E3E5-AA3D-4814-B3AC-429654D41F2A}tf33713516_win32</Template>
  <TotalTime>0</TotalTime>
  <Words>715</Words>
  <Application>Microsoft Office PowerPoint</Application>
  <PresentationFormat>Widescreen</PresentationFormat>
  <Paragraphs>144</Paragraphs>
  <Slides>13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Arial</vt:lpstr>
      <vt:lpstr>Calibri</vt:lpstr>
      <vt:lpstr>Gill Sans MT</vt:lpstr>
      <vt:lpstr>Symbol</vt:lpstr>
      <vt:lpstr>Walbaum Display</vt:lpstr>
      <vt:lpstr>3DFloatVTI</vt:lpstr>
      <vt:lpstr>Titolo della presentazione</vt:lpstr>
      <vt:lpstr>Agenda</vt:lpstr>
      <vt:lpstr>Introduzione</vt:lpstr>
      <vt:lpstr>Argomento uno</vt:lpstr>
      <vt:lpstr>Grafico</vt:lpstr>
      <vt:lpstr>Tabella</vt:lpstr>
      <vt:lpstr>Il modo migliore per iniziare è smettere di parlare e iniziare a lavorare.</vt:lpstr>
      <vt:lpstr>Team</vt:lpstr>
      <vt:lpstr>Sequenza temporale</vt:lpstr>
      <vt:lpstr>Contenuto </vt:lpstr>
      <vt:lpstr>Contenuto 2 </vt:lpstr>
      <vt:lpstr>Riepilogo</vt:lpstr>
      <vt:lpstr>Grazie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della presentazione</dc:title>
  <dc:creator>marcello</dc:creator>
  <cp:lastModifiedBy>marcello</cp:lastModifiedBy>
  <cp:revision>1</cp:revision>
  <dcterms:created xsi:type="dcterms:W3CDTF">2022-06-21T14:21:20Z</dcterms:created>
  <dcterms:modified xsi:type="dcterms:W3CDTF">2022-06-21T14:21:54Z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